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236" y="266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5155893"/>
            <a:ext cx="6858000" cy="3988107"/>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6858000" cy="5155893"/>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105346" y="6736727"/>
            <a:ext cx="4227758" cy="117615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7D013A2-35E8-41EA-9B80-EF4FDF7BAA93}" type="datetimeFigureOut">
              <a:rPr lang="ru-RU" smtClean="0"/>
              <a:t>13.04.2017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A53601-9200-421A-98FF-49D8220B5A25}" type="slidenum">
              <a:rPr lang="ru-RU" smtClean="0"/>
              <a:t>‹#›</a:t>
            </a:fld>
            <a:endParaRPr lang="ru-RU"/>
          </a:p>
        </p:txBody>
      </p:sp>
      <p:sp>
        <p:nvSpPr>
          <p:cNvPr id="2" name="Title 1"/>
          <p:cNvSpPr>
            <a:spLocks noGrp="1"/>
          </p:cNvSpPr>
          <p:nvPr>
            <p:ph type="ctrTitle"/>
          </p:nvPr>
        </p:nvSpPr>
        <p:spPr>
          <a:xfrm>
            <a:off x="613186" y="4176388"/>
            <a:ext cx="5381513" cy="2390889"/>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428750" y="975359"/>
            <a:ext cx="4800600" cy="463296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7D013A2-35E8-41EA-9B80-EF4FDF7BAA93}" type="datetimeFigureOut">
              <a:rPr lang="ru-RU" smtClean="0"/>
              <a:t>13.04.2017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A53601-9200-421A-98FF-49D8220B5A2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9" y="502023"/>
            <a:ext cx="1543050" cy="6984452"/>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2493085" y="975360"/>
            <a:ext cx="3621965" cy="652630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7D013A2-35E8-41EA-9B80-EF4FDF7BAA93}" type="datetimeFigureOut">
              <a:rPr lang="ru-RU" smtClean="0"/>
              <a:t>13.04.2017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A53601-9200-421A-98FF-49D8220B5A2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7D013A2-35E8-41EA-9B80-EF4FDF7BAA93}" type="datetimeFigureOut">
              <a:rPr lang="ru-RU" smtClean="0"/>
              <a:t>13.04.2017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A53601-9200-421A-98FF-49D8220B5A25}"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857250" y="975360"/>
            <a:ext cx="4800600"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896" y="2896864"/>
            <a:ext cx="4475000" cy="3231128"/>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516828" y="6143348"/>
            <a:ext cx="4477871" cy="1113947"/>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7D013A2-35E8-41EA-9B80-EF4FDF7BAA93}" type="datetimeFigureOut">
              <a:rPr lang="ru-RU" smtClean="0"/>
              <a:t>13.04.2017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A53601-9200-421A-98FF-49D8220B5A2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7D013A2-35E8-41EA-9B80-EF4FDF7BAA93}" type="datetimeFigureOut">
              <a:rPr lang="ru-RU" smtClean="0"/>
              <a:t>13.04.2017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A53601-9200-421A-98FF-49D8220B5A25}"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857249" y="975359"/>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3483864" y="975360"/>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57250"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67335" y="1867103"/>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85477"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3483769" y="1865376"/>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7D013A2-35E8-41EA-9B80-EF4FDF7BAA93}" type="datetimeFigureOut">
              <a:rPr lang="ru-RU" smtClean="0"/>
              <a:t>13.04.2017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A53601-9200-421A-98FF-49D8220B5A25}"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7D013A2-35E8-41EA-9B80-EF4FDF7BAA93}" type="datetimeFigureOut">
              <a:rPr lang="ru-RU" smtClean="0"/>
              <a:t>13.04.2017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A53601-9200-421A-98FF-49D8220B5A2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D013A2-35E8-41EA-9B80-EF4FDF7BAA93}" type="datetimeFigureOut">
              <a:rPr lang="ru-RU" smtClean="0"/>
              <a:t>13.04.2017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4A53601-9200-421A-98FF-49D8220B5A2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322" y="2946401"/>
            <a:ext cx="2727064" cy="1677991"/>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3445137" y="975360"/>
            <a:ext cx="3012814" cy="652630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06824" y="4663736"/>
            <a:ext cx="2541495" cy="28526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D013A2-35E8-41EA-9B80-EF4FDF7BAA93}" type="datetimeFigureOut">
              <a:rPr lang="ru-RU" smtClean="0"/>
              <a:t>13.04.2017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A53601-9200-421A-98FF-49D8220B5A2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356381" y="1524000"/>
            <a:ext cx="3086100" cy="4170408"/>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58415" y="1347315"/>
            <a:ext cx="2770586" cy="2884027"/>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D013A2-35E8-41EA-9B80-EF4FDF7BAA93}" type="datetimeFigureOut">
              <a:rPr lang="ru-RU" smtClean="0"/>
              <a:t>13.04.2017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A53601-9200-421A-98FF-49D8220B5A25}" type="slidenum">
              <a:rPr lang="ru-RU" smtClean="0"/>
              <a:t>‹#›</a:t>
            </a:fld>
            <a:endParaRPr lang="ru-RU"/>
          </a:p>
        </p:txBody>
      </p:sp>
      <p:sp>
        <p:nvSpPr>
          <p:cNvPr id="2" name="Title 1"/>
          <p:cNvSpPr>
            <a:spLocks noGrp="1"/>
          </p:cNvSpPr>
          <p:nvPr>
            <p:ph type="title"/>
          </p:nvPr>
        </p:nvSpPr>
        <p:spPr>
          <a:xfrm>
            <a:off x="545451" y="5952561"/>
            <a:ext cx="4787654" cy="1524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6807200"/>
            <a:ext cx="6858000" cy="23368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6858000" cy="68072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502440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2133600"/>
            <a:ext cx="6858000" cy="68072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44967" y="5829557"/>
            <a:ext cx="4884383" cy="1524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57250" y="976347"/>
            <a:ext cx="4800600" cy="463296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629150" y="8229601"/>
            <a:ext cx="1885950" cy="486833"/>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07D013A2-35E8-41EA-9B80-EF4FDF7BAA93}" type="datetimeFigureOut">
              <a:rPr lang="ru-RU" smtClean="0"/>
              <a:t>13.04.2017</a:t>
            </a:fld>
            <a:endParaRPr lang="ru-RU"/>
          </a:p>
        </p:txBody>
      </p:sp>
      <p:sp>
        <p:nvSpPr>
          <p:cNvPr id="5" name="Footer Placeholder 4"/>
          <p:cNvSpPr>
            <a:spLocks noGrp="1"/>
          </p:cNvSpPr>
          <p:nvPr>
            <p:ph type="ftr" sz="quarter" idx="3"/>
          </p:nvPr>
        </p:nvSpPr>
        <p:spPr>
          <a:xfrm>
            <a:off x="342900" y="8229601"/>
            <a:ext cx="2514601" cy="486833"/>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2857500" y="8229601"/>
            <a:ext cx="1371600" cy="486833"/>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4A53601-9200-421A-98FF-49D8220B5A2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microsoft.com/office/2007/relationships/hdphoto" Target="../media/hdphoto2.wdp"/><Relationship Id="rId7" Type="http://schemas.microsoft.com/office/2007/relationships/hdphoto" Target="../media/hdphoto4.wdp"/><Relationship Id="rId12"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jpeg"/><Relationship Id="rId11" Type="http://schemas.microsoft.com/office/2007/relationships/hdphoto" Target="../media/hdphoto6.wdp"/><Relationship Id="rId5" Type="http://schemas.microsoft.com/office/2007/relationships/hdphoto" Target="../media/hdphoto3.wdp"/><Relationship Id="rId10" Type="http://schemas.openxmlformats.org/officeDocument/2006/relationships/image" Target="../media/image8.jpeg"/><Relationship Id="rId4" Type="http://schemas.openxmlformats.org/officeDocument/2006/relationships/image" Target="../media/image5.jpeg"/><Relationship Id="rId9"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microsoft.com/office/2007/relationships/hdphoto" Target="../media/hdphoto7.wdp"/><Relationship Id="rId7" Type="http://schemas.microsoft.com/office/2007/relationships/hdphoto" Target="../media/hdphoto8.wdp"/><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нутый угол 3"/>
          <p:cNvSpPr/>
          <p:nvPr/>
        </p:nvSpPr>
        <p:spPr>
          <a:xfrm>
            <a:off x="0" y="0"/>
            <a:ext cx="6858000" cy="1979712"/>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5" name="Rectangle 4"/>
          <p:cNvSpPr txBox="1">
            <a:spLocks noChangeArrowheads="1"/>
          </p:cNvSpPr>
          <p:nvPr/>
        </p:nvSpPr>
        <p:spPr>
          <a:xfrm>
            <a:off x="1268760" y="65605"/>
            <a:ext cx="6172200" cy="214313"/>
          </a:xfrm>
          <a:prstGeom prst="rect">
            <a:avLst/>
          </a:prstGeom>
          <a:effectLst/>
        </p:spPr>
        <p:txBody>
          <a:bodyPr vert="horz" lIns="91440" tIns="45720" rIns="91440" bIns="45720" rtlCol="0" anchor="t" anchorCtr="0">
            <a:noAutofit/>
          </a:bodyPr>
          <a:lstStyle>
            <a:lvl1pPr marL="640080" indent="-457200" algn="l" defTabSz="914400" rtl="0" eaLnBrk="1" latinLnBrk="0" hangingPunct="1">
              <a:spcBef>
                <a:spcPct val="0"/>
              </a:spcBef>
              <a:buClr>
                <a:schemeClr val="accent6">
                  <a:lumMod val="75000"/>
                </a:schemeClr>
              </a:buClr>
              <a:buSzPct val="128000"/>
              <a:buFont typeface="Georgia" pitchFamily="18" charset="0"/>
              <a:buChar char="*"/>
              <a:defRPr sz="54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t-RU" altLang="ru-RU" sz="1600" dirty="0" smtClean="0">
                <a:solidFill>
                  <a:srgbClr val="FF0000"/>
                </a:solidFill>
              </a:rPr>
              <a:t>Һәр көнне игелекле эш эшлә!</a:t>
            </a:r>
            <a:endParaRPr lang="ru-RU" altLang="ru-RU" sz="1600" dirty="0">
              <a:solidFill>
                <a:srgbClr val="FF0000"/>
              </a:solidFill>
            </a:endParaRPr>
          </a:p>
        </p:txBody>
      </p:sp>
      <p:sp>
        <p:nvSpPr>
          <p:cNvPr id="6" name="WordArt 7"/>
          <p:cNvSpPr>
            <a:spLocks noChangeArrowheads="1" noChangeShapeType="1" noTextEdit="1"/>
          </p:cNvSpPr>
          <p:nvPr/>
        </p:nvSpPr>
        <p:spPr bwMode="auto">
          <a:xfrm>
            <a:off x="1524000" y="609600"/>
            <a:ext cx="3886200" cy="609600"/>
          </a:xfrm>
          <a:prstGeom prst="rect">
            <a:avLst/>
          </a:prstGeom>
        </p:spPr>
        <p:txBody>
          <a:bodyPr wrap="none" fromWordArt="1">
            <a:prstTxWarp prst="textPlain">
              <a:avLst>
                <a:gd name="adj" fmla="val 50000"/>
              </a:avLst>
            </a:prstTxWarp>
          </a:bodyPr>
          <a:lstStyle/>
          <a:p>
            <a:pPr algn="ctr"/>
            <a:r>
              <a:rPr lang="ru-RU" sz="3600" b="1" kern="10" dirty="0">
                <a:ln w="12700">
                  <a:solidFill>
                    <a:schemeClr val="tx1"/>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a:cs typeface="Arial"/>
              </a:rPr>
              <a:t>ДУСЛЫК</a:t>
            </a:r>
          </a:p>
        </p:txBody>
      </p:sp>
      <p:sp>
        <p:nvSpPr>
          <p:cNvPr id="7" name="Вертикальный свиток 6"/>
          <p:cNvSpPr/>
          <p:nvPr/>
        </p:nvSpPr>
        <p:spPr>
          <a:xfrm>
            <a:off x="0" y="1219199"/>
            <a:ext cx="6820474" cy="55983"/>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Rectangle 8"/>
          <p:cNvSpPr>
            <a:spLocks noChangeArrowheads="1"/>
          </p:cNvSpPr>
          <p:nvPr/>
        </p:nvSpPr>
        <p:spPr bwMode="auto">
          <a:xfrm>
            <a:off x="228600" y="1524000"/>
            <a:ext cx="624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defRPr>
            </a:lvl1pPr>
            <a:lvl2pPr algn="ctr">
              <a:defRPr sz="4400">
                <a:solidFill>
                  <a:schemeClr val="tx2"/>
                </a:solidFill>
                <a:latin typeface="Arial" charset="0"/>
              </a:defRPr>
            </a:lvl2pPr>
            <a:lvl3pPr algn="ctr">
              <a:defRPr sz="4400">
                <a:solidFill>
                  <a:schemeClr val="tx2"/>
                </a:solidFill>
                <a:latin typeface="Arial" charset="0"/>
              </a:defRPr>
            </a:lvl3pPr>
            <a:lvl4pPr algn="ctr">
              <a:defRPr sz="4400">
                <a:solidFill>
                  <a:schemeClr val="tx2"/>
                </a:solidFill>
                <a:latin typeface="Arial" charset="0"/>
              </a:defRPr>
            </a:lvl4pPr>
            <a:lvl5pPr algn="ctr">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r>
              <a:rPr lang="tt-RU" altLang="ru-RU" sz="1600" b="1" dirty="0">
                <a:solidFill>
                  <a:schemeClr val="accent2"/>
                </a:solidFill>
              </a:rPr>
              <a:t>Шәтке урта мәктәбе “Дуслык” варислар оешмасының айлык газетасы</a:t>
            </a:r>
            <a:endParaRPr lang="ru-RU" altLang="ru-RU" sz="1600" b="1" dirty="0">
              <a:solidFill>
                <a:schemeClr val="accent2"/>
              </a:solidFill>
            </a:endParaRPr>
          </a:p>
        </p:txBody>
      </p:sp>
      <p:sp>
        <p:nvSpPr>
          <p:cNvPr id="9" name="Rectangle 9"/>
          <p:cNvSpPr>
            <a:spLocks noChangeArrowheads="1"/>
          </p:cNvSpPr>
          <p:nvPr/>
        </p:nvSpPr>
        <p:spPr bwMode="auto">
          <a:xfrm>
            <a:off x="5668954" y="381000"/>
            <a:ext cx="1143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defRPr>
            </a:lvl1pPr>
            <a:lvl2pPr algn="ctr">
              <a:defRPr sz="4400">
                <a:solidFill>
                  <a:schemeClr val="tx2"/>
                </a:solidFill>
                <a:latin typeface="Arial" charset="0"/>
              </a:defRPr>
            </a:lvl2pPr>
            <a:lvl3pPr algn="ctr">
              <a:defRPr sz="4400">
                <a:solidFill>
                  <a:schemeClr val="tx2"/>
                </a:solidFill>
                <a:latin typeface="Arial" charset="0"/>
              </a:defRPr>
            </a:lvl3pPr>
            <a:lvl4pPr algn="ctr">
              <a:defRPr sz="4400">
                <a:solidFill>
                  <a:schemeClr val="tx2"/>
                </a:solidFill>
                <a:latin typeface="Arial" charset="0"/>
              </a:defRPr>
            </a:lvl4pPr>
            <a:lvl5pPr algn="ctr">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r>
              <a:rPr lang="ru-RU" altLang="ru-RU" sz="1400" b="1" dirty="0" smtClean="0">
                <a:solidFill>
                  <a:schemeClr val="hlink"/>
                </a:solidFill>
              </a:rPr>
              <a:t>2016 </a:t>
            </a:r>
            <a:r>
              <a:rPr lang="ru-RU" altLang="ru-RU" sz="1400" b="1" dirty="0">
                <a:solidFill>
                  <a:schemeClr val="hlink"/>
                </a:solidFill>
              </a:rPr>
              <a:t>ел</a:t>
            </a:r>
            <a:br>
              <a:rPr lang="ru-RU" altLang="ru-RU" sz="1400" b="1" dirty="0">
                <a:solidFill>
                  <a:schemeClr val="hlink"/>
                </a:solidFill>
              </a:rPr>
            </a:br>
            <a:r>
              <a:rPr lang="ru-RU" altLang="ru-RU" sz="1400" b="1" dirty="0">
                <a:solidFill>
                  <a:schemeClr val="hlink"/>
                </a:solidFill>
              </a:rPr>
              <a:t/>
            </a:r>
            <a:br>
              <a:rPr lang="ru-RU" altLang="ru-RU" sz="1400" b="1" dirty="0">
                <a:solidFill>
                  <a:schemeClr val="hlink"/>
                </a:solidFill>
              </a:rPr>
            </a:br>
            <a:r>
              <a:rPr lang="ru-RU" altLang="ru-RU" sz="1400" b="1" dirty="0">
                <a:solidFill>
                  <a:schemeClr val="hlink"/>
                </a:solidFill>
              </a:rPr>
              <a:t>№ 2</a:t>
            </a:r>
            <a:r>
              <a:rPr lang="ru-RU" altLang="ru-RU" sz="1400" b="1" dirty="0" smtClean="0">
                <a:solidFill>
                  <a:schemeClr val="hlink"/>
                </a:solidFill>
              </a:rPr>
              <a:t>  </a:t>
            </a:r>
            <a:endParaRPr lang="ru-RU" altLang="ru-RU" sz="1400" b="1" dirty="0">
              <a:solidFill>
                <a:schemeClr val="hlink"/>
              </a:solidFill>
            </a:endParaRPr>
          </a:p>
        </p:txBody>
      </p:sp>
      <p:sp>
        <p:nvSpPr>
          <p:cNvPr id="10" name="Прямоугольник 9"/>
          <p:cNvSpPr/>
          <p:nvPr/>
        </p:nvSpPr>
        <p:spPr>
          <a:xfrm>
            <a:off x="2293110" y="2025586"/>
            <a:ext cx="4576936" cy="1754326"/>
          </a:xfrm>
          <a:prstGeom prst="rect">
            <a:avLst/>
          </a:prstGeom>
        </p:spPr>
        <p:txBody>
          <a:bodyPr wrap="square">
            <a:spAutoFit/>
          </a:bodyPr>
          <a:lstStyle/>
          <a:p>
            <a:pPr algn="just"/>
            <a:endParaRPr lang="ru-RU" sz="1200" b="1" dirty="0" smtClean="0">
              <a:latin typeface="Times New Roman" panose="02020603050405020304" pitchFamily="18" charset="0"/>
              <a:cs typeface="Times New Roman" panose="02020603050405020304" pitchFamily="18" charset="0"/>
            </a:endParaRPr>
          </a:p>
          <a:p>
            <a:pPr algn="just"/>
            <a:r>
              <a:rPr lang="ru-RU" sz="1200" dirty="0" err="1" smtClean="0">
                <a:latin typeface="Times New Roman" panose="02020603050405020304" pitchFamily="18" charset="0"/>
                <a:cs typeface="Times New Roman" panose="02020603050405020304" pitchFamily="18" charset="0"/>
              </a:rPr>
              <a:t>Сез</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безнең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кадерлеләребез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үрнәк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алырлык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кешеләребез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биргән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белемнәр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сезнең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үгет-нәсихәтегез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бүгенге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авыр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тормышта</a:t>
            </a:r>
            <a:r>
              <a:rPr lang="ru-RU" sz="1200" dirty="0">
                <a:latin typeface="Times New Roman" panose="02020603050405020304" pitchFamily="18" charset="0"/>
                <a:cs typeface="Times New Roman" panose="02020603050405020304" pitchFamily="18" charset="0"/>
              </a:rPr>
              <a:t> да </a:t>
            </a:r>
            <a:r>
              <a:rPr lang="ru-RU" sz="1200" dirty="0" err="1">
                <a:latin typeface="Times New Roman" panose="02020603050405020304" pitchFamily="18" charset="0"/>
                <a:cs typeface="Times New Roman" panose="02020603050405020304" pitchFamily="18" charset="0"/>
              </a:rPr>
              <a:t>дөрес</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юлдан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тайпылмыйча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гел</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алга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барырга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ярдәм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итә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Үзегезгә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укучыларыгызның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рәхмәтләренә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төренеп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аларның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ярдәмен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тоеп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яшәргә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насыйп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булсын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Атачак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таңнарыгыз</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аяз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туасы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көннәрегез</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кояшлы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төннәрегез</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тыныч</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сәламәтлегегез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булсын</a:t>
            </a:r>
            <a:r>
              <a:rPr lang="ru-RU" sz="1200" dirty="0" smtClean="0">
                <a:latin typeface="Times New Roman" panose="02020603050405020304" pitchFamily="18" charset="0"/>
                <a:cs typeface="Times New Roman" panose="02020603050405020304" pitchFamily="18" charset="0"/>
              </a:rPr>
              <a:t>.</a:t>
            </a:r>
          </a:p>
          <a:p>
            <a:pPr algn="just"/>
            <a:endParaRPr lang="ru-RU" sz="1200" dirty="0">
              <a:latin typeface="Times New Roman" panose="02020603050405020304" pitchFamily="18" charset="0"/>
              <a:cs typeface="Times New Roman" panose="02020603050405020304" pitchFamily="18" charset="0"/>
            </a:endParaRPr>
          </a:p>
        </p:txBody>
      </p:sp>
      <p:pic>
        <p:nvPicPr>
          <p:cNvPr id="1026" name="Picture 2" descr="C:\Users\Рамиль ЗИННУРОВИЧ\Pictures\укытучылар көне Көзге балл - 2016 ел -\DSC0409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6848" y="3584773"/>
            <a:ext cx="1863680" cy="13979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Рамиль ЗИННУРОВИЧ\Pictures\201032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55" y="2080385"/>
            <a:ext cx="2254971" cy="15043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38100" y="3347864"/>
            <a:ext cx="3429000" cy="4708981"/>
          </a:xfrm>
          <a:prstGeom prst="rect">
            <a:avLst/>
          </a:prstGeom>
        </p:spPr>
        <p:txBody>
          <a:bodyPr>
            <a:spAutoFit/>
          </a:bodyPr>
          <a:lstStyle/>
          <a:p>
            <a:pPr fontAlgn="base"/>
            <a:endParaRPr lang="ru-RU" sz="1200" dirty="0" smtClean="0">
              <a:latin typeface="Times New Roman" panose="02020603050405020304" pitchFamily="18" charset="0"/>
              <a:cs typeface="Times New Roman" panose="02020603050405020304" pitchFamily="18" charset="0"/>
            </a:endParaRPr>
          </a:p>
          <a:p>
            <a:pPr fontAlgn="base"/>
            <a:r>
              <a:rPr lang="ru-RU" sz="1200" dirty="0" smtClean="0">
                <a:latin typeface="Times New Roman" panose="02020603050405020304" pitchFamily="18" charset="0"/>
                <a:cs typeface="Times New Roman" panose="02020603050405020304" pitchFamily="18" charset="0"/>
              </a:rPr>
              <a:t>Алтын </a:t>
            </a:r>
            <a:r>
              <a:rPr lang="ru-RU" sz="1200" dirty="0" err="1">
                <a:latin typeface="Times New Roman" panose="02020603050405020304" pitchFamily="18" charset="0"/>
                <a:cs typeface="Times New Roman" panose="02020603050405020304" pitchFamily="18" charset="0"/>
              </a:rPr>
              <a:t>яфрак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ява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урамнарга</a:t>
            </a:r>
            <a:r>
              <a:rPr lang="ru-RU" sz="1200" dirty="0">
                <a:latin typeface="Times New Roman" panose="02020603050405020304" pitchFamily="18" charset="0"/>
                <a:cs typeface="Times New Roman" panose="02020603050405020304" pitchFamily="18" charset="0"/>
              </a:rPr>
              <a:t>,</a:t>
            </a:r>
          </a:p>
          <a:p>
            <a:pPr fontAlgn="base"/>
            <a:r>
              <a:rPr lang="ru-RU" sz="1200" dirty="0" err="1">
                <a:latin typeface="Times New Roman" panose="02020603050405020304" pitchFamily="18" charset="0"/>
                <a:cs typeface="Times New Roman" panose="02020603050405020304" pitchFamily="18" charset="0"/>
              </a:rPr>
              <a:t>Сукмакларга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ява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юлларга</a:t>
            </a:r>
            <a:r>
              <a:rPr lang="ru-RU" sz="1200" dirty="0">
                <a:latin typeface="Times New Roman" panose="02020603050405020304" pitchFamily="18" charset="0"/>
                <a:cs typeface="Times New Roman" panose="02020603050405020304" pitchFamily="18" charset="0"/>
              </a:rPr>
              <a:t>…</a:t>
            </a:r>
          </a:p>
          <a:p>
            <a:pPr fontAlgn="base"/>
            <a:r>
              <a:rPr lang="ru-RU" sz="1200" dirty="0" err="1">
                <a:latin typeface="Times New Roman" panose="02020603050405020304" pitchFamily="18" charset="0"/>
                <a:cs typeface="Times New Roman" panose="02020603050405020304" pitchFamily="18" charset="0"/>
              </a:rPr>
              <a:t>Урам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буйлап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атлый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укытучы</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Чумган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килеш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тирән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уйларга</a:t>
            </a:r>
            <a:r>
              <a:rPr lang="ru-RU" sz="1200" dirty="0">
                <a:latin typeface="Times New Roman" panose="02020603050405020304" pitchFamily="18" charset="0"/>
                <a:cs typeface="Times New Roman" panose="02020603050405020304" pitchFamily="18" charset="0"/>
              </a:rPr>
              <a:t>…</a:t>
            </a:r>
          </a:p>
          <a:p>
            <a:pPr fontAlgn="base"/>
            <a:r>
              <a:rPr lang="ru-RU" sz="1200" dirty="0">
                <a:latin typeface="Times New Roman" panose="02020603050405020304" pitchFamily="18" charset="0"/>
                <a:cs typeface="Times New Roman" panose="02020603050405020304" pitchFamily="18" charset="0"/>
              </a:rPr>
              <a:t> </a:t>
            </a:r>
          </a:p>
          <a:p>
            <a:pPr fontAlgn="base"/>
            <a:r>
              <a:rPr lang="ru-RU" sz="1200" dirty="0" err="1">
                <a:latin typeface="Times New Roman" panose="02020603050405020304" pitchFamily="18" charset="0"/>
                <a:cs typeface="Times New Roman" panose="02020603050405020304" pitchFamily="18" charset="0"/>
              </a:rPr>
              <a:t>Уйларыгыз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изге</a:t>
            </a:r>
            <a:r>
              <a:rPr lang="ru-RU" sz="1200" dirty="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Сабыйларның</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Күңеленә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барып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ялгана</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Күпме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хисләр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кирәк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өчен</a:t>
            </a:r>
            <a:endParaRPr lang="ru-RU" sz="1200" dirty="0">
              <a:latin typeface="Times New Roman" panose="02020603050405020304" pitchFamily="18" charset="0"/>
              <a:cs typeface="Times New Roman" panose="02020603050405020304" pitchFamily="18" charset="0"/>
            </a:endParaRPr>
          </a:p>
          <a:p>
            <a:pPr fontAlgn="base"/>
            <a:r>
              <a:rPr lang="ru-RU" sz="1200" dirty="0">
                <a:latin typeface="Times New Roman" panose="02020603050405020304" pitchFamily="18" charset="0"/>
                <a:cs typeface="Times New Roman" panose="02020603050405020304" pitchFamily="18" charset="0"/>
              </a:rPr>
              <a:t>Ял-</a:t>
            </a:r>
            <a:r>
              <a:rPr lang="ru-RU" sz="1200" dirty="0" err="1">
                <a:latin typeface="Times New Roman" panose="02020603050405020304" pitchFamily="18" charset="0"/>
                <a:cs typeface="Times New Roman" panose="02020603050405020304" pitchFamily="18" charset="0"/>
              </a:rPr>
              <a:t>йокыңны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онытып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янарга</a:t>
            </a:r>
            <a:r>
              <a:rPr lang="ru-RU" sz="1200" dirty="0">
                <a:latin typeface="Times New Roman" panose="02020603050405020304" pitchFamily="18" charset="0"/>
                <a:cs typeface="Times New Roman" panose="02020603050405020304" pitchFamily="18" charset="0"/>
              </a:rPr>
              <a:t>.</a:t>
            </a:r>
          </a:p>
          <a:p>
            <a:pPr fontAlgn="base"/>
            <a:r>
              <a:rPr lang="ru-RU" sz="1200" dirty="0">
                <a:latin typeface="Times New Roman" panose="02020603050405020304" pitchFamily="18" charset="0"/>
                <a:cs typeface="Times New Roman" panose="02020603050405020304" pitchFamily="18" charset="0"/>
              </a:rPr>
              <a:t> </a:t>
            </a:r>
          </a:p>
          <a:p>
            <a:pPr fontAlgn="base"/>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сакларга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кирәк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сүндермичә</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Аларга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дип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яккан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учакны</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Үз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балаңа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күпме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җылы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кирәк</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Аларга</a:t>
            </a:r>
            <a:r>
              <a:rPr lang="ru-RU" sz="1200" dirty="0">
                <a:latin typeface="Times New Roman" panose="02020603050405020304" pitchFamily="18" charset="0"/>
                <a:cs typeface="Times New Roman" panose="02020603050405020304" pitchFamily="18" charset="0"/>
              </a:rPr>
              <a:t> да </a:t>
            </a:r>
            <a:r>
              <a:rPr lang="ru-RU" sz="1200" dirty="0" err="1">
                <a:latin typeface="Times New Roman" panose="02020603050405020304" pitchFamily="18" charset="0"/>
                <a:cs typeface="Times New Roman" panose="02020603050405020304" pitchFamily="18" charset="0"/>
              </a:rPr>
              <a:t>кирәк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шул</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чаклы</a:t>
            </a:r>
            <a:endParaRPr lang="ru-RU" sz="1200" dirty="0">
              <a:latin typeface="Times New Roman" panose="02020603050405020304" pitchFamily="18" charset="0"/>
              <a:cs typeface="Times New Roman" panose="02020603050405020304" pitchFamily="18" charset="0"/>
            </a:endParaRPr>
          </a:p>
          <a:p>
            <a:pPr fontAlgn="base"/>
            <a:r>
              <a:rPr lang="ru-RU" sz="1200" dirty="0">
                <a:latin typeface="Times New Roman" panose="02020603050405020304" pitchFamily="18" charset="0"/>
                <a:cs typeface="Times New Roman" panose="02020603050405020304" pitchFamily="18" charset="0"/>
              </a:rPr>
              <a:t> </a:t>
            </a:r>
          </a:p>
          <a:p>
            <a:pPr fontAlgn="base"/>
            <a:r>
              <a:rPr lang="ru-RU" sz="1200" dirty="0" err="1">
                <a:latin typeface="Times New Roman" panose="02020603050405020304" pitchFamily="18" charset="0"/>
                <a:cs typeface="Times New Roman" panose="02020603050405020304" pitchFamily="18" charset="0"/>
              </a:rPr>
              <a:t>Йөрәгеңне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бүлеп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бирү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кирәк</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Җил-давыллар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җирдә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азмы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соң</a:t>
            </a:r>
            <a:r>
              <a:rPr lang="ru-RU" sz="1200" dirty="0">
                <a:latin typeface="Times New Roman" panose="02020603050405020304" pitchFamily="18" charset="0"/>
                <a:cs typeface="Times New Roman" panose="02020603050405020304" pitchFamily="18" charset="0"/>
              </a:rPr>
              <a:t>?</a:t>
            </a:r>
          </a:p>
          <a:p>
            <a:pPr fontAlgn="base"/>
            <a:r>
              <a:rPr lang="ru-RU" sz="1200" dirty="0" err="1">
                <a:latin typeface="Times New Roman" panose="02020603050405020304" pitchFamily="18" charset="0"/>
                <a:cs typeface="Times New Roman" panose="02020603050405020304" pitchFamily="18" charset="0"/>
              </a:rPr>
              <a:t>Чандыр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иңегезгә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күтәргәнсез</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Күпме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балаларның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язмышын</a:t>
            </a:r>
            <a:r>
              <a:rPr lang="ru-RU" sz="1200" dirty="0">
                <a:latin typeface="Times New Roman" panose="02020603050405020304" pitchFamily="18" charset="0"/>
                <a:cs typeface="Times New Roman" panose="02020603050405020304" pitchFamily="18" charset="0"/>
              </a:rPr>
              <a:t>!</a:t>
            </a:r>
          </a:p>
          <a:p>
            <a:pPr fontAlgn="base"/>
            <a:r>
              <a:rPr lang="ru-RU" sz="1200" dirty="0">
                <a:latin typeface="Times New Roman" panose="02020603050405020304" pitchFamily="18" charset="0"/>
                <a:cs typeface="Times New Roman" panose="02020603050405020304" pitchFamily="18" charset="0"/>
              </a:rPr>
              <a:t> </a:t>
            </a:r>
          </a:p>
          <a:p>
            <a:pPr fontAlgn="base"/>
            <a:r>
              <a:rPr lang="ru-RU" sz="1200" dirty="0">
                <a:latin typeface="Times New Roman" panose="02020603050405020304" pitchFamily="18" charset="0"/>
                <a:cs typeface="Times New Roman" panose="02020603050405020304" pitchFamily="18" charset="0"/>
              </a:rPr>
              <a:t>Без </a:t>
            </a:r>
            <a:r>
              <a:rPr lang="ru-RU" sz="1200" dirty="0" err="1">
                <a:latin typeface="Times New Roman" panose="02020603050405020304" pitchFamily="18" charset="0"/>
                <a:cs typeface="Times New Roman" panose="02020603050405020304" pitchFamily="18" charset="0"/>
              </a:rPr>
              <a:t>беләбез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җиңел</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түгел</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Күпме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язмыш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сезнең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кулларда</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Ләкин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ышан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һәрчак</a:t>
            </a:r>
            <a:r>
              <a:rPr lang="ru-RU" sz="1200" dirty="0">
                <a:latin typeface="Times New Roman" panose="02020603050405020304" pitchFamily="18" charset="0"/>
                <a:cs typeface="Times New Roman" panose="02020603050405020304" pitchFamily="18" charset="0"/>
              </a:rPr>
              <a:t> без </a:t>
            </a:r>
            <a:r>
              <a:rPr lang="ru-RU" sz="1200" dirty="0" err="1">
                <a:latin typeface="Times New Roman" panose="02020603050405020304" pitchFamily="18" charset="0"/>
                <a:cs typeface="Times New Roman" panose="02020603050405020304" pitchFamily="18" charset="0"/>
              </a:rPr>
              <a:t>булырбыз</a:t>
            </a:r>
            <a:endParaRPr lang="ru-RU" sz="1200" dirty="0">
              <a:latin typeface="Times New Roman" panose="02020603050405020304" pitchFamily="18" charset="0"/>
              <a:cs typeface="Times New Roman" panose="02020603050405020304" pitchFamily="18" charset="0"/>
            </a:endParaRPr>
          </a:p>
          <a:p>
            <a:pPr fontAlgn="base"/>
            <a:r>
              <a:rPr lang="ru-RU" sz="1200" dirty="0" err="1">
                <a:latin typeface="Times New Roman" panose="02020603050405020304" pitchFamily="18" charset="0"/>
                <a:cs typeface="Times New Roman" panose="02020603050405020304" pitchFamily="18" charset="0"/>
              </a:rPr>
              <a:t>Сез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күрсәткән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тугры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юлларда</a:t>
            </a:r>
            <a:r>
              <a:rPr lang="ru-RU" sz="1200" dirty="0">
                <a:latin typeface="Times New Roman" panose="02020603050405020304" pitchFamily="18" charset="0"/>
                <a:cs typeface="Times New Roman" panose="02020603050405020304" pitchFamily="18" charset="0"/>
              </a:rPr>
              <a:t>.</a:t>
            </a:r>
          </a:p>
        </p:txBody>
      </p:sp>
      <p:sp>
        <p:nvSpPr>
          <p:cNvPr id="12" name="Прямоугольник 11"/>
          <p:cNvSpPr/>
          <p:nvPr/>
        </p:nvSpPr>
        <p:spPr>
          <a:xfrm>
            <a:off x="3298688" y="1941885"/>
            <a:ext cx="1938158" cy="27699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1200" b="1" cap="none" spc="0" dirty="0" err="1" smtClean="0">
                <a:ln w="11430"/>
                <a:solidFill>
                  <a:srgbClr val="00B050"/>
                </a:solidFill>
                <a:latin typeface="Times New Roman" panose="02020603050405020304" pitchFamily="18" charset="0"/>
                <a:cs typeface="Times New Roman" panose="02020603050405020304" pitchFamily="18" charset="0"/>
              </a:rPr>
              <a:t>Хөрмәтле</a:t>
            </a:r>
            <a:r>
              <a:rPr lang="ru-RU" sz="1200" b="1" cap="none" spc="0" dirty="0" smtClean="0">
                <a:ln w="11430"/>
                <a:solidFill>
                  <a:srgbClr val="00B050"/>
                </a:solidFill>
                <a:latin typeface="Times New Roman" panose="02020603050405020304" pitchFamily="18" charset="0"/>
                <a:cs typeface="Times New Roman" panose="02020603050405020304" pitchFamily="18" charset="0"/>
              </a:rPr>
              <a:t> </a:t>
            </a:r>
            <a:r>
              <a:rPr lang="ru-RU" sz="1200" b="1" cap="none" spc="0" dirty="0" err="1">
                <a:ln w="11430"/>
                <a:solidFill>
                  <a:srgbClr val="00B050"/>
                </a:solidFill>
                <a:latin typeface="Times New Roman" panose="02020603050405020304" pitchFamily="18" charset="0"/>
                <a:cs typeface="Times New Roman" panose="02020603050405020304" pitchFamily="18" charset="0"/>
              </a:rPr>
              <a:t>укытучылар</a:t>
            </a:r>
            <a:r>
              <a:rPr lang="ru-RU" sz="1200" b="1" cap="none" spc="0" dirty="0" smtClean="0">
                <a:ln w="11430"/>
                <a:solidFill>
                  <a:srgbClr val="00B050"/>
                </a:solidFill>
                <a:latin typeface="Times New Roman" panose="02020603050405020304" pitchFamily="18" charset="0"/>
                <a:cs typeface="Times New Roman" panose="02020603050405020304" pitchFamily="18" charset="0"/>
              </a:rPr>
              <a:t>!!!</a:t>
            </a:r>
            <a:endParaRPr lang="ru-RU" sz="1200" b="1" cap="none" spc="0" dirty="0">
              <a:ln w="11430"/>
              <a:solidFill>
                <a:srgbClr val="00B050"/>
              </a:solidFill>
            </a:endParaRPr>
          </a:p>
        </p:txBody>
      </p:sp>
      <p:pic>
        <p:nvPicPr>
          <p:cNvPr id="2050" name="Picture 2" descr="D:\медиатека\Выпускные Альбомы\2014-2015 фото\DSC_0694.JPG"/>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437112" y="3419872"/>
            <a:ext cx="2129712" cy="1414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99984" y="4854525"/>
            <a:ext cx="4470062" cy="41612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ru-RU" sz="1200" b="1" dirty="0" smtClean="0">
                <a:ln w="11430"/>
                <a:solidFill>
                  <a:srgbClr val="C0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a:t>
            </a:r>
            <a:r>
              <a:rPr lang="ru-RU" sz="1200" b="1" dirty="0" smtClean="0">
                <a:ln w="11430"/>
                <a:solidFill>
                  <a:srgbClr val="C00000"/>
                </a:solidFill>
                <a:latin typeface="Times New Roman" panose="02020603050405020304" pitchFamily="18" charset="0"/>
                <a:cs typeface="Times New Roman" panose="02020603050405020304" pitchFamily="18" charset="0"/>
              </a:rPr>
              <a:t>       Б</a:t>
            </a:r>
            <a:r>
              <a:rPr lang="tt-RU" sz="1200" b="1" dirty="0" smtClean="0">
                <a:ln w="11430"/>
                <a:solidFill>
                  <a:srgbClr val="C00000"/>
                </a:solidFill>
                <a:latin typeface="Times New Roman" panose="02020603050405020304" pitchFamily="18" charset="0"/>
                <a:cs typeface="Times New Roman" panose="02020603050405020304" pitchFamily="18" charset="0"/>
              </a:rPr>
              <a:t>әйрәм котлавы.</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Бүген илебез халкы “Укытучылар” көнен  бәйрәм  итә.  Кадерле мөгаллимнәребез! Сез авылыбызның, мәктәбебезнең күрке.  Сабыр, эчкерсез, киң күңелле, шул ук вакытта гадел, горур да булып, бар тырышлыгыгызны куеп, безгә – укучыларыгызга яхшы белем, тәрбия бүләк итә алу сәләтегез  - җәмгыят</a:t>
            </a:r>
            <a:r>
              <a:rPr lang="ru-RU" sz="1200" b="1" dirty="0" smtClean="0">
                <a:ln w="11430"/>
                <a:solidFill>
                  <a:srgbClr val="C00000"/>
                </a:solidFill>
                <a:latin typeface="Times New Roman" panose="02020603050405020304" pitchFamily="18" charset="0"/>
                <a:cs typeface="Times New Roman" panose="02020603050405020304" pitchFamily="18" charset="0"/>
              </a:rPr>
              <a:t>ь</a:t>
            </a:r>
            <a:r>
              <a:rPr lang="tt-RU" sz="1200" b="1" dirty="0">
                <a:ln w="11430"/>
                <a:solidFill>
                  <a:srgbClr val="C00000"/>
                </a:solidFill>
                <a:latin typeface="Times New Roman" panose="02020603050405020304" pitchFamily="18" charset="0"/>
                <a:cs typeface="Times New Roman" panose="02020603050405020304" pitchFamily="18" charset="0"/>
              </a:rPr>
              <a:t> </a:t>
            </a:r>
            <a:r>
              <a:rPr lang="tt-RU" sz="1200" b="1" dirty="0" smtClean="0">
                <a:ln w="11430"/>
                <a:solidFill>
                  <a:srgbClr val="C00000"/>
                </a:solidFill>
                <a:latin typeface="Times New Roman" panose="02020603050405020304" pitchFamily="18" charset="0"/>
                <a:cs typeface="Times New Roman" panose="02020603050405020304" pitchFamily="18" charset="0"/>
              </a:rPr>
              <a:t>өчен бүгенге көндә иң кирәкле сыйфатлар. Шуның өчен дә без сезне хөрмәт итәбез! Без сезне яратабыз! Без сезгә укучылар телибез.</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Котлы булсын бәйрәм  көннәрегез,  </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Чәчәк атсын күңел гөлләрегез.</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Бәхет, саулык белән, кайгы күрми – </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Үтсен сезнең барлык көннәрегез.</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Яшәгез, Сез, матур булып,                   </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Эшләгез, Сез, сабыр булып,</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Башкаларга үрнәк булып,</a:t>
            </a:r>
          </a:p>
          <a:p>
            <a:pPr algn="just"/>
            <a:r>
              <a:rPr lang="tt-RU" sz="1200" b="1" dirty="0" smtClean="0">
                <a:ln w="11430"/>
                <a:solidFill>
                  <a:srgbClr val="C00000"/>
                </a:solidFill>
                <a:latin typeface="Times New Roman" panose="02020603050405020304" pitchFamily="18" charset="0"/>
                <a:cs typeface="Times New Roman" panose="02020603050405020304" pitchFamily="18" charset="0"/>
              </a:rPr>
              <a:t>Илебезгә – дан булып. </a:t>
            </a:r>
            <a:endParaRPr lang="tt-RU" sz="1200" b="1" dirty="0">
              <a:ln w="11430"/>
              <a:solidFill>
                <a:srgbClr val="C00000"/>
              </a:solidFill>
              <a:latin typeface="Times New Roman" panose="02020603050405020304" pitchFamily="18" charset="0"/>
              <a:cs typeface="Times New Roman" panose="02020603050405020304" pitchFamily="18" charset="0"/>
            </a:endParaRPr>
          </a:p>
          <a:p>
            <a:pPr algn="just"/>
            <a:endParaRPr lang="tt-RU" sz="1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a:p>
            <a:pPr algn="ctr"/>
            <a:endParaRPr lang="tt-RU" sz="1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a:p>
            <a:pPr algn="ctr"/>
            <a:endParaRPr lang="tt-RU" sz="1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a:p>
            <a:pPr algn="ctr"/>
            <a:endParaRPr lang="ru-RU" sz="1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99967" y="8036490"/>
            <a:ext cx="6583354" cy="10871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t-RU" sz="1200" b="1" dirty="0" smtClean="0">
                <a:ln w="11430"/>
                <a:solidFill>
                  <a:srgbClr val="C00000"/>
                </a:solidFill>
                <a:latin typeface="Times New Roman" panose="02020603050405020304" pitchFamily="18" charset="0"/>
                <a:cs typeface="Times New Roman" panose="02020603050405020304" pitchFamily="18" charset="0"/>
              </a:rPr>
              <a:t>Кадерле укытучыларыбыз! Барыр юлларыгыз киң, идеалларыгыз бөек, максатыгыз нык һәм ачык, тормышыгыз, эшләрегез матур, соклангыч, киләчәгегез якты, бәхетле булсын. Тагын бер кат бәйрәм белән Сезне! </a:t>
            </a:r>
          </a:p>
          <a:p>
            <a:pPr algn="ctr"/>
            <a:endParaRPr lang="tt-RU" sz="800" b="1" dirty="0" smtClean="0">
              <a:ln w="11430"/>
              <a:solidFill>
                <a:srgbClr val="C00000"/>
              </a:solidFill>
              <a:latin typeface="Times New Roman" panose="02020603050405020304" pitchFamily="18" charset="0"/>
              <a:cs typeface="Times New Roman" panose="02020603050405020304" pitchFamily="18" charset="0"/>
            </a:endParaRPr>
          </a:p>
          <a:p>
            <a:pPr algn="ctr"/>
            <a:r>
              <a:rPr lang="tt-RU" sz="1200" b="1" dirty="0" smtClean="0">
                <a:ln w="11430"/>
                <a:solidFill>
                  <a:schemeClr val="tx1"/>
                </a:solidFill>
                <a:latin typeface="Times New Roman" panose="02020603050405020304" pitchFamily="18" charset="0"/>
                <a:cs typeface="Times New Roman" panose="02020603050405020304" pitchFamily="18" charset="0"/>
              </a:rPr>
              <a:t>Мухаметханов Айсаф, “Сириннәр” отряды.</a:t>
            </a:r>
            <a:endParaRPr lang="ru-RU" sz="1200" b="1" dirty="0">
              <a:ln w="1143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12714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5029" y="628374"/>
            <a:ext cx="3168352" cy="3970318"/>
          </a:xfrm>
          <a:prstGeom prst="rect">
            <a:avLst/>
          </a:prstGeom>
        </p:spPr>
        <p:txBody>
          <a:bodyPr wrap="square">
            <a:spAutoFit/>
          </a:bodyPr>
          <a:lstStyle/>
          <a:p>
            <a:pPr algn="ctr"/>
            <a:r>
              <a:rPr lang="tt-RU" sz="1200" b="1" dirty="0" smtClean="0">
                <a:latin typeface="Times New Roman" panose="02020603050405020304" pitchFamily="18" charset="0"/>
                <a:cs typeface="Times New Roman" panose="02020603050405020304" pitchFamily="18" charset="0"/>
              </a:rPr>
              <a:t>“КӨЗГЕ БАЛ”</a:t>
            </a:r>
            <a:endParaRPr lang="ru-RU" sz="1200" b="1" dirty="0" smtClean="0">
              <a:latin typeface="Times New Roman" panose="02020603050405020304" pitchFamily="18" charset="0"/>
              <a:cs typeface="Times New Roman" panose="02020603050405020304" pitchFamily="18" charset="0"/>
            </a:endParaRPr>
          </a:p>
          <a:p>
            <a:pPr algn="just"/>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Көз</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матур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табигать</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хәзинәләренә</a:t>
            </a:r>
            <a:r>
              <a:rPr lang="ru-RU" sz="1200" dirty="0">
                <a:latin typeface="Times New Roman" panose="02020603050405020304" pitchFamily="18" charset="0"/>
                <a:cs typeface="Times New Roman" panose="02020603050405020304" pitchFamily="18" charset="0"/>
              </a:rPr>
              <a:t> бай ел </a:t>
            </a:r>
            <a:r>
              <a:rPr lang="ru-RU" sz="1200" dirty="0" err="1">
                <a:latin typeface="Times New Roman" panose="02020603050405020304" pitchFamily="18" charset="0"/>
                <a:cs typeface="Times New Roman" panose="02020603050405020304" pitchFamily="18" charset="0"/>
              </a:rPr>
              <a:t>фасылы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Шушындый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гүзәл</a:t>
            </a:r>
            <a:r>
              <a:rPr lang="ru-RU" sz="1200" dirty="0">
                <a:latin typeface="Times New Roman" panose="02020603050405020304" pitchFamily="18" charset="0"/>
                <a:cs typeface="Times New Roman" panose="02020603050405020304" pitchFamily="18" charset="0"/>
              </a:rPr>
              <a:t> ел </a:t>
            </a:r>
            <a:r>
              <a:rPr lang="ru-RU" sz="1200" dirty="0" err="1">
                <a:latin typeface="Times New Roman" panose="02020603050405020304" pitchFamily="18" charset="0"/>
                <a:cs typeface="Times New Roman" panose="02020603050405020304" pitchFamily="18" charset="0"/>
              </a:rPr>
              <a:t>фасылында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мәктәптә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бәйрәмнәре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уздыру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матур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традициягә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әйләнде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быел</a:t>
            </a:r>
            <a:r>
              <a:rPr lang="ru-RU" sz="1200" dirty="0">
                <a:latin typeface="Times New Roman" panose="02020603050405020304" pitchFamily="18" charset="0"/>
                <a:cs typeface="Times New Roman" panose="02020603050405020304" pitchFamily="18" charset="0"/>
              </a:rPr>
              <a:t> да 5-11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өчен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Көзге</a:t>
            </a:r>
            <a:r>
              <a:rPr lang="ru-RU" sz="1200" dirty="0">
                <a:latin typeface="Times New Roman" panose="02020603050405020304" pitchFamily="18" charset="0"/>
                <a:cs typeface="Times New Roman" panose="02020603050405020304" pitchFamily="18" charset="0"/>
              </a:rPr>
              <a:t> бал" </a:t>
            </a:r>
            <a:r>
              <a:rPr lang="ru-RU" sz="1200" dirty="0" err="1">
                <a:latin typeface="Times New Roman" panose="02020603050405020304" pitchFamily="18" charset="0"/>
                <a:cs typeface="Times New Roman" panose="02020603050405020304" pitchFamily="18" charset="0"/>
              </a:rPr>
              <a:t>бәйрәме</a:t>
            </a:r>
            <a:r>
              <a:rPr lang="ru-RU" sz="1200" dirty="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уздырылды</a:t>
            </a:r>
            <a:r>
              <a:rPr lang="ru-RU" sz="1200" dirty="0" smtClean="0">
                <a:latin typeface="Times New Roman" panose="02020603050405020304" pitchFamily="18" charset="0"/>
                <a:cs typeface="Times New Roman" panose="02020603050405020304" pitchFamily="18" charset="0"/>
              </a:rPr>
              <a:t>. </a:t>
            </a:r>
          </a:p>
          <a:p>
            <a:pPr algn="just"/>
            <a:r>
              <a:rPr lang="tt-RU" sz="1200" dirty="0" smtClean="0"/>
              <a:t>   </a:t>
            </a:r>
            <a:r>
              <a:rPr lang="tt-RU" sz="1200" dirty="0" smtClean="0">
                <a:latin typeface="Times New Roman" panose="02020603050405020304" pitchFamily="18" charset="0"/>
                <a:cs typeface="Times New Roman" panose="02020603050405020304" pitchFamily="18" charset="0"/>
              </a:rPr>
              <a:t>Бәйрәмгә </a:t>
            </a:r>
            <a:r>
              <a:rPr lang="tt-RU" sz="1200" dirty="0">
                <a:latin typeface="Times New Roman" panose="02020603050405020304" pitchFamily="18" charset="0"/>
                <a:cs typeface="Times New Roman" panose="02020603050405020304" pitchFamily="18" charset="0"/>
              </a:rPr>
              <a:t>һәр сыйныф, укытучылары белән берлектә, алдан бирелгән программага таянып, концерт номерлары </a:t>
            </a:r>
            <a:r>
              <a:rPr lang="tt-RU" sz="1200" dirty="0" smtClean="0">
                <a:latin typeface="Times New Roman" panose="02020603050405020304" pitchFamily="18" charset="0"/>
                <a:cs typeface="Times New Roman" panose="02020603050405020304" pitchFamily="18" charset="0"/>
              </a:rPr>
              <a:t>әзерләгәннәр. Әлеге </a:t>
            </a:r>
            <a:r>
              <a:rPr lang="tt-RU" sz="1200" dirty="0">
                <a:latin typeface="Times New Roman" panose="02020603050405020304" pitchFamily="18" charset="0"/>
                <a:cs typeface="Times New Roman" panose="02020603050405020304" pitchFamily="18" charset="0"/>
              </a:rPr>
              <a:t>чарада укучылар үзара аралашып кына калмады, ә актив катнашып, үзләренең иҗади сәләтләрен дә күрсәтергә тырыштылар. Бәйрәм бик күңелле үтте һәм әлеге тамашаны мәктәпне тәмамлаган укучылар да, әти-әниләр дә зур кызыксыну белән карадылар. </a:t>
            </a:r>
            <a:endParaRPr lang="tt-RU" sz="1200" dirty="0" smtClean="0">
              <a:latin typeface="Times New Roman" panose="02020603050405020304" pitchFamily="18" charset="0"/>
              <a:cs typeface="Times New Roman" panose="02020603050405020304" pitchFamily="18" charset="0"/>
            </a:endParaRPr>
          </a:p>
          <a:p>
            <a:pPr algn="just"/>
            <a:r>
              <a:rPr lang="tt-RU" sz="1200" dirty="0" smtClean="0">
                <a:latin typeface="Times New Roman" panose="02020603050405020304" pitchFamily="18" charset="0"/>
                <a:cs typeface="Times New Roman" panose="02020603050405020304" pitchFamily="18" charset="0"/>
              </a:rPr>
              <a:t>      Шулай ук отрядлар “Көзге бизәкләр” астында көзге муллыктан күргәзмә оештырганнар иде. </a:t>
            </a:r>
          </a:p>
          <a:p>
            <a:pPr algn="just"/>
            <a:r>
              <a:rPr lang="tt-RU" sz="1200" dirty="0" smtClean="0">
                <a:latin typeface="Times New Roman" panose="02020603050405020304" pitchFamily="18" charset="0"/>
                <a:cs typeface="Times New Roman" panose="02020603050405020304" pitchFamily="18" charset="0"/>
              </a:rPr>
              <a:t>Әлеге сәхифәләрне фотолардан күрә аласыз.  </a:t>
            </a:r>
            <a:endParaRPr lang="ru-RU" sz="1200" dirty="0">
              <a:latin typeface="Times New Roman" panose="02020603050405020304" pitchFamily="18" charset="0"/>
              <a:cs typeface="Times New Roman" panose="02020603050405020304" pitchFamily="18" charset="0"/>
            </a:endParaRPr>
          </a:p>
        </p:txBody>
      </p:sp>
      <p:sp>
        <p:nvSpPr>
          <p:cNvPr id="3" name="Горизонтальный свиток 2"/>
          <p:cNvSpPr/>
          <p:nvPr/>
        </p:nvSpPr>
        <p:spPr>
          <a:xfrm>
            <a:off x="1052736" y="0"/>
            <a:ext cx="4536504" cy="611560"/>
          </a:xfrm>
          <a:prstGeom prst="horizontalScroll">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sz="14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120302" y="151891"/>
            <a:ext cx="2462341" cy="307777"/>
          </a:xfrm>
          <a:prstGeom prst="rect">
            <a:avLst/>
          </a:prstGeom>
          <a:noFill/>
        </p:spPr>
        <p:txBody>
          <a:bodyPr wrap="none" lIns="91440" tIns="45720" rIns="91440" bIns="45720">
            <a:spAutoFit/>
          </a:bodyPr>
          <a:lstStyle/>
          <a:p>
            <a:pPr algn="ctr"/>
            <a:r>
              <a:rPr lang="ru-RU" sz="1400" b="1"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К</a:t>
            </a:r>
            <a:r>
              <a:rPr lang="tt-RU" sz="1400" b="1"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өзге тради</a:t>
            </a:r>
            <a:r>
              <a:rPr lang="ru-RU" sz="1400" b="1" dirty="0" err="1"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цион</a:t>
            </a:r>
            <a:r>
              <a:rPr lang="ru-RU" sz="1400" b="1"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 </a:t>
            </a:r>
            <a:r>
              <a:rPr lang="tt-RU" sz="1400" b="1" dirty="0" smtClean="0">
                <a:ln w="12700">
                  <a:solidFill>
                    <a:schemeClr val="tx2">
                      <a:satMod val="155000"/>
                    </a:schemeClr>
                  </a:solidFill>
                  <a:prstDash val="solid"/>
                </a:ln>
                <a:solidFill>
                  <a:srgbClr val="92D050"/>
                </a:solidFill>
                <a:latin typeface="Times New Roman" panose="02020603050405020304" pitchFamily="18" charset="0"/>
                <a:cs typeface="Times New Roman" panose="02020603050405020304" pitchFamily="18" charset="0"/>
              </a:rPr>
              <a:t>бәйрәмнәр</a:t>
            </a:r>
            <a:endParaRPr lang="ru-RU" sz="1400" b="1" cap="none" spc="0" dirty="0">
              <a:ln w="12700">
                <a:solidFill>
                  <a:schemeClr val="tx2">
                    <a:satMod val="155000"/>
                  </a:schemeClr>
                </a:solidFill>
                <a:prstDash val="solid"/>
              </a:ln>
              <a:solidFill>
                <a:srgbClr val="92D050"/>
              </a:solidFill>
            </a:endParaRPr>
          </a:p>
        </p:txBody>
      </p:sp>
      <p:sp>
        <p:nvSpPr>
          <p:cNvPr id="5" name="Прямоугольник 4"/>
          <p:cNvSpPr/>
          <p:nvPr/>
        </p:nvSpPr>
        <p:spPr>
          <a:xfrm>
            <a:off x="136029" y="618849"/>
            <a:ext cx="3429000" cy="6924973"/>
          </a:xfrm>
          <a:prstGeom prst="rect">
            <a:avLst/>
          </a:prstGeom>
        </p:spPr>
        <p:txBody>
          <a:bodyPr>
            <a:spAutoFit/>
          </a:bodyPr>
          <a:lstStyle/>
          <a:p>
            <a:pPr algn="just" fontAlgn="base"/>
            <a:r>
              <a:rPr lang="ru-RU" sz="1200" b="1" dirty="0" smtClean="0">
                <a:latin typeface="Times New Roman" panose="02020603050405020304" pitchFamily="18" charset="0"/>
                <a:cs typeface="Times New Roman" panose="02020603050405020304" pitchFamily="18" charset="0"/>
              </a:rPr>
              <a:t>ӨЛКӘННӘР	КӨНЕ.</a:t>
            </a: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    1 </a:t>
            </a:r>
            <a:r>
              <a:rPr lang="ru-RU" sz="1200" dirty="0">
                <a:latin typeface="Times New Roman" panose="02020603050405020304" pitchFamily="18" charset="0"/>
                <a:cs typeface="Times New Roman" panose="02020603050405020304" pitchFamily="18" charset="0"/>
              </a:rPr>
              <a:t>октябрь – </a:t>
            </a:r>
            <a:r>
              <a:rPr lang="ru-RU" sz="1200" dirty="0" err="1">
                <a:latin typeface="Times New Roman" panose="02020603050405020304" pitchFamily="18" charset="0"/>
                <a:cs typeface="Times New Roman" panose="02020603050405020304" pitchFamily="18" charset="0"/>
              </a:rPr>
              <a:t>Халыкара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өлкәннәр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лаеклы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ялга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чыккан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барлык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өлкән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кешеләр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чакырылды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өлкәннәрне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котлап</a:t>
            </a:r>
            <a:r>
              <a:rPr lang="ru-RU" sz="1200" dirty="0">
                <a:latin typeface="Times New Roman" panose="02020603050405020304" pitchFamily="18" charset="0"/>
                <a:cs typeface="Times New Roman" panose="02020603050405020304" pitchFamily="18" charset="0"/>
              </a:rPr>
              <a:t>  концерт </a:t>
            </a:r>
            <a:r>
              <a:rPr lang="ru-RU" sz="1200" dirty="0" err="1">
                <a:latin typeface="Times New Roman" panose="02020603050405020304" pitchFamily="18" charset="0"/>
                <a:cs typeface="Times New Roman" panose="02020603050405020304" pitchFamily="18" charset="0"/>
              </a:rPr>
              <a:t>куйдылар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чәй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табыны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артында</a:t>
            </a:r>
            <a:r>
              <a:rPr lang="ru-RU" sz="1200" dirty="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үтте</a:t>
            </a:r>
            <a:r>
              <a:rPr lang="ru-RU" sz="1200" dirty="0" smtClean="0">
                <a:latin typeface="Times New Roman" panose="02020603050405020304" pitchFamily="18" charset="0"/>
                <a:cs typeface="Times New Roman" panose="02020603050405020304" pitchFamily="18" charset="0"/>
              </a:rPr>
              <a:t>.</a:t>
            </a:r>
          </a:p>
          <a:p>
            <a:pPr algn="just"/>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Халыкара</a:t>
            </a:r>
            <a:r>
              <a:rPr lang="ru-RU" sz="1200" dirty="0" smtClean="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өлкәннәр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уңаеннан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җылы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ихлас</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котлауларымны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җиткерәбез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Календарьда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урынын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алган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әлеге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аша</a:t>
            </a:r>
            <a:r>
              <a:rPr lang="ru-RU" sz="1200" dirty="0">
                <a:latin typeface="Times New Roman" panose="02020603050405020304" pitchFamily="18" charset="0"/>
                <a:cs typeface="Times New Roman" panose="02020603050405020304" pitchFamily="18" charset="0"/>
              </a:rPr>
              <a:t> без </a:t>
            </a:r>
            <a:r>
              <a:rPr lang="ru-RU" sz="1200" dirty="0" err="1">
                <a:latin typeface="Times New Roman" panose="02020603050405020304" pitchFamily="18" charset="0"/>
                <a:cs typeface="Times New Roman" panose="02020603050405020304" pitchFamily="18" charset="0"/>
              </a:rPr>
              <a:t>әби-бабаларыбызга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тыйнак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фидакарь</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хезмәт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ияләренә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ихтирам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рәхмәтләребезне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белдерәбез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киләчәк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буыннарның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тынычлыгын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кайгыртып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күпмилләтле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Ватаныбызның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иминлеге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чәчәк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атуы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хакына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озак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еллар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буена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армый-талмый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хезмәт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иттегез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авыр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тормыш</a:t>
            </a:r>
            <a:r>
              <a:rPr lang="ru-RU" sz="1200" dirty="0">
                <a:latin typeface="Times New Roman" panose="02020603050405020304" pitchFamily="18" charset="0"/>
                <a:cs typeface="Times New Roman" panose="02020603050405020304" pitchFamily="18" charset="0"/>
              </a:rPr>
              <a:t> юлы </a:t>
            </a:r>
            <a:r>
              <a:rPr lang="ru-RU" sz="1200" dirty="0" err="1">
                <a:latin typeface="Times New Roman" panose="02020603050405020304" pitchFamily="18" charset="0"/>
                <a:cs typeface="Times New Roman" panose="02020603050405020304" pitchFamily="18" charset="0"/>
              </a:rPr>
              <a:t>уздыгыз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сугыш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елларының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кыенлыкларын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иңнәрегездә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татыдыгыз</a:t>
            </a:r>
            <a:r>
              <a:rPr lang="ru-RU" sz="1200" dirty="0">
                <a:latin typeface="Times New Roman" panose="02020603050405020304" pitchFamily="18" charset="0"/>
                <a:cs typeface="Times New Roman" panose="02020603050405020304" pitchFamily="18" charset="0"/>
              </a:rPr>
              <a:t>.</a:t>
            </a:r>
          </a:p>
          <a:p>
            <a:pPr algn="just"/>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Сезнең</a:t>
            </a:r>
            <a:r>
              <a:rPr lang="ru-RU" sz="1200" dirty="0" smtClean="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гомер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бөек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омтылышлар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мәрхәмәтлелек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хаклык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кебек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мәңгелек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кануннарның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җиңүенә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ышаныч</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балкып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торды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Күбегез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әлегә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кадәр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эшләвен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дәвам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итә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иҗтимагый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тормышта</a:t>
            </a:r>
            <a:r>
              <a:rPr lang="ru-RU" sz="1200" dirty="0">
                <a:latin typeface="Times New Roman" panose="02020603050405020304" pitchFamily="18" charset="0"/>
                <a:cs typeface="Times New Roman" panose="02020603050405020304" pitchFamily="18" charset="0"/>
              </a:rPr>
              <a:t> актив </a:t>
            </a:r>
            <a:r>
              <a:rPr lang="ru-RU" sz="1200" dirty="0" err="1">
                <a:latin typeface="Times New Roman" panose="02020603050405020304" pitchFamily="18" charset="0"/>
                <a:cs typeface="Times New Roman" panose="02020603050405020304" pitchFamily="18" charset="0"/>
              </a:rPr>
              <a:t>катнаша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яшьләрне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өлкән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буыннар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үрнәгендә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тәрбияләүгә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лаеклы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өлешен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кертә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Авыр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чакларда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киңәш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таяныч</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эзләп</a:t>
            </a:r>
            <a:r>
              <a:rPr lang="ru-RU" sz="1200" dirty="0">
                <a:latin typeface="Times New Roman" panose="02020603050405020304" pitchFamily="18" charset="0"/>
                <a:cs typeface="Times New Roman" panose="02020603050405020304" pitchFamily="18" charset="0"/>
              </a:rPr>
              <a:t> без </a:t>
            </a:r>
            <a:r>
              <a:rPr lang="ru-RU" sz="1200" dirty="0" err="1">
                <a:latin typeface="Times New Roman" panose="02020603050405020304" pitchFamily="18" charset="0"/>
                <a:cs typeface="Times New Roman" panose="02020603050405020304" pitchFamily="18" charset="0"/>
              </a:rPr>
              <a:t>нәкъ</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зирәк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тәҗрибәле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буынга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мөрәҗәгать</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итәбез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Нинди</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катлаулы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чор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килмәсен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һәрвакыт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киләчәккә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өмет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карый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беләсез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теләсә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нинди</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авырлыкны</a:t>
            </a:r>
            <a:r>
              <a:rPr lang="ru-RU" sz="1200" dirty="0">
                <a:latin typeface="Times New Roman" panose="02020603050405020304" pitchFamily="18" charset="0"/>
                <a:cs typeface="Times New Roman" panose="02020603050405020304" pitchFamily="18" charset="0"/>
              </a:rPr>
              <a:t> да </a:t>
            </a:r>
            <a:r>
              <a:rPr lang="ru-RU" sz="1200" dirty="0" err="1">
                <a:latin typeface="Times New Roman" panose="02020603050405020304" pitchFamily="18" charset="0"/>
                <a:cs typeface="Times New Roman" panose="02020603050405020304" pitchFamily="18" charset="0"/>
              </a:rPr>
              <a:t>җиңеп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буласына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ышанычны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югалтмыйсыз</a:t>
            </a:r>
            <a:r>
              <a:rPr lang="ru-RU" sz="1200" dirty="0">
                <a:latin typeface="Times New Roman" panose="02020603050405020304" pitchFamily="18" charset="0"/>
                <a:cs typeface="Times New Roman" panose="02020603050405020304" pitchFamily="18" charset="0"/>
              </a:rPr>
              <a:t>.</a:t>
            </a:r>
          </a:p>
          <a:p>
            <a:pPr algn="just"/>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Хөрмәтле</a:t>
            </a:r>
            <a:r>
              <a:rPr lang="ru-RU" sz="1200" dirty="0" smtClean="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ветераннар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Халыкара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өлкәннәр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күңелдән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тәбрик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итәбез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Ныклы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сәламәтлек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якыннарыгыз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туганнарыгызның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игътибар-хөрмәтендә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яшәвегезне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рухи</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күтәренкелек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иминлек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телибез</a:t>
            </a:r>
            <a:r>
              <a:rPr lang="ru-RU" sz="1200" dirty="0">
                <a:latin typeface="Times New Roman" panose="02020603050405020304" pitchFamily="18" charset="0"/>
                <a:cs typeface="Times New Roman" panose="02020603050405020304" pitchFamily="18" charset="0"/>
              </a:rPr>
              <a:t>!</a:t>
            </a:r>
          </a:p>
          <a:p>
            <a:pPr algn="just" fontAlgn="base"/>
            <a:endParaRPr lang="ru-RU" sz="1200" dirty="0" smtClean="0">
              <a:latin typeface="Times New Roman" panose="02020603050405020304" pitchFamily="18" charset="0"/>
              <a:cs typeface="Times New Roman" panose="02020603050405020304" pitchFamily="18" charset="0"/>
            </a:endParaRPr>
          </a:p>
          <a:p>
            <a:pPr fontAlgn="base"/>
            <a:endParaRPr lang="ru-RU" sz="1200" dirty="0">
              <a:latin typeface="Times New Roman" panose="02020603050405020304" pitchFamily="18" charset="0"/>
              <a:cs typeface="Times New Roman" panose="02020603050405020304" pitchFamily="18" charset="0"/>
            </a:endParaRPr>
          </a:p>
        </p:txBody>
      </p:sp>
      <p:pic>
        <p:nvPicPr>
          <p:cNvPr id="2050" name="Picture 2" descr="C:\Users\Рамиль ЗИННУРОВИЧ\Pictures\1206242.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57250" y="7164288"/>
            <a:ext cx="2794000" cy="1841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1" name="Picture 3" descr="C:\Users\Рамиль ЗИННУРОВИЧ\Pictures\укытучылар көне Көзге балл - 2016 ел -\IMG_20161024_080612.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t="8234" b="3624"/>
          <a:stretch/>
        </p:blipFill>
        <p:spPr bwMode="auto">
          <a:xfrm>
            <a:off x="3624227" y="4807697"/>
            <a:ext cx="1077775" cy="16888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C:\Users\Рамиль ЗИННУРОВИЧ\Pictures\укытучылар көне Көзге балл - 2016 ел -\IMG_20161024_080554.jpg"/>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923387" y="4628199"/>
            <a:ext cx="1820304" cy="10239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3" name="Picture 5" descr="C:\Users\Рамиль ЗИННУРОВИЧ\Pictures\укытучылар көне Көзге балл - 2016 ел -\DSC04182.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t="24414"/>
          <a:stretch/>
        </p:blipFill>
        <p:spPr bwMode="auto">
          <a:xfrm>
            <a:off x="4799698" y="5809964"/>
            <a:ext cx="1833242" cy="10393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Рамиль ЗИННУРОВИЧ\Pictures\укытучылар көне Көзге балл - 2016 ел -\DSC04199.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52462" y="7559810"/>
            <a:ext cx="1927715" cy="1445977"/>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Рамиль ЗИННУРОВИЧ\Pictures\укытучылар көне Көзге балл - 2016 ел -\DSC04188.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24227" y="6660232"/>
            <a:ext cx="1631966" cy="12241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299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35674"/>
            <a:ext cx="6696744" cy="4616648"/>
          </a:xfrm>
          <a:prstGeom prst="rect">
            <a:avLst/>
          </a:prstGeom>
        </p:spPr>
        <p:txBody>
          <a:bodyPr wrap="square">
            <a:spAutoFit/>
          </a:bodyPr>
          <a:lstStyle/>
          <a:p>
            <a:pPr algn="ctr" fontAlgn="base"/>
            <a:r>
              <a:rPr lang="tt-RU" sz="1200" b="1" i="1" dirty="0" smtClean="0">
                <a:solidFill>
                  <a:srgbClr val="FF0000"/>
                </a:solidFill>
                <a:latin typeface="Times New Roman" panose="02020603050405020304" pitchFamily="18" charset="0"/>
                <a:cs typeface="Times New Roman" panose="02020603050405020304" pitchFamily="18" charset="0"/>
              </a:rPr>
              <a:t>Ана мәхәббәте кояшка тиң.</a:t>
            </a:r>
          </a:p>
          <a:p>
            <a:pPr algn="ctr" fontAlgn="base"/>
            <a:endParaRPr lang="tt-RU" sz="1200" b="1" i="1" dirty="0" smtClean="0">
              <a:solidFill>
                <a:srgbClr val="FF0000"/>
              </a:solidFill>
              <a:latin typeface="Times New Roman" panose="02020603050405020304" pitchFamily="18" charset="0"/>
              <a:cs typeface="Times New Roman" panose="02020603050405020304" pitchFamily="18" charset="0"/>
            </a:endParaRPr>
          </a:p>
          <a:p>
            <a:pPr algn="just" fontAlgn="base"/>
            <a:r>
              <a:rPr lang="tt-RU" sz="1200" dirty="0" smtClean="0">
                <a:latin typeface="Times New Roman" panose="02020603050405020304" pitchFamily="18" charset="0"/>
                <a:cs typeface="Times New Roman" panose="02020603050405020304" pitchFamily="18" charset="0"/>
              </a:rPr>
              <a:t>Күңелебезгә иң якын, иң газиз булган ана сүзен ватан, җир сүзләре белән янәшә куябыз. Җир – ана, ватан – ана. </a:t>
            </a:r>
          </a:p>
          <a:p>
            <a:pPr algn="just" fontAlgn="base"/>
            <a:r>
              <a:rPr lang="tt-RU" sz="1200" dirty="0" smtClean="0">
                <a:latin typeface="Times New Roman" panose="02020603050405020304" pitchFamily="18" charset="0"/>
                <a:cs typeface="Times New Roman" panose="02020603050405020304" pitchFamily="18" charset="0"/>
              </a:rPr>
              <a:t>“Кояш гомере телим мин, әнием сиңа...”. Кояш – мәңгелек энергия чыганагы, ә җир – ана ул энергияне, җылылыкны туплап, аны акрынлап табигат</a:t>
            </a:r>
            <a:r>
              <a:rPr lang="ru-RU" sz="1200" dirty="0" smtClean="0">
                <a:latin typeface="Times New Roman" panose="02020603050405020304" pitchFamily="18" charset="0"/>
                <a:cs typeface="Times New Roman" panose="02020603050405020304" pitchFamily="18" charset="0"/>
              </a:rPr>
              <a:t>ь</a:t>
            </a:r>
            <a:r>
              <a:rPr lang="tt-RU" sz="1200" dirty="0" smtClean="0">
                <a:latin typeface="Times New Roman" panose="02020603050405020304" pitchFamily="18" charset="0"/>
                <a:cs typeface="Times New Roman" panose="02020603050405020304" pitchFamily="18" charset="0"/>
              </a:rPr>
              <a:t>кә өләшә. Кешедә булган гүзәллек, матурлык шул кояш нурыннан, күкрәк сөтеннән. Нәк</a:t>
            </a:r>
            <a:r>
              <a:rPr lang="ru-RU" sz="1200" dirty="0" smtClean="0">
                <a:latin typeface="Times New Roman" panose="02020603050405020304" pitchFamily="18" charset="0"/>
                <a:cs typeface="Times New Roman" panose="02020603050405020304" pitchFamily="18" charset="0"/>
              </a:rPr>
              <a:t>ъ</a:t>
            </a:r>
            <a:r>
              <a:rPr lang="tt-RU" sz="1200" dirty="0" smtClean="0">
                <a:latin typeface="Times New Roman" panose="02020603050405020304" pitchFamily="18" charset="0"/>
                <a:cs typeface="Times New Roman" panose="02020603050405020304" pitchFamily="18" charset="0"/>
              </a:rPr>
              <a:t> менә шулар безнең йөрәкләрне яшәүгә мәхәббәт белән сугаралар. Кояшсыз тереклек булмаган кебек, хатын-кызсыз, анасыз мәхәббәт тә, бәхет тә, батыр да юк. Ана мәхәббәте мәңгелек – сүнми дә, сүрелми дә. Аның көчен берничек үлчәп тә, бәяләп тә булмый. </a:t>
            </a:r>
          </a:p>
          <a:p>
            <a:pPr algn="just" fontAlgn="base"/>
            <a:r>
              <a:rPr lang="tt-RU" sz="1200" dirty="0" smtClean="0">
                <a:latin typeface="Times New Roman" panose="02020603050405020304" pitchFamily="18" charset="0"/>
                <a:cs typeface="Times New Roman" panose="02020603050405020304" pitchFamily="18" charset="0"/>
              </a:rPr>
              <a:t>Туган йөртка, төп оябызга, әниләребез янына юлны онытмыйк. Алар безне һәр сәгат</a:t>
            </a:r>
            <a:r>
              <a:rPr lang="ru-RU" sz="1200" dirty="0" smtClean="0">
                <a:latin typeface="Times New Roman" panose="02020603050405020304" pitchFamily="18" charset="0"/>
                <a:cs typeface="Times New Roman" panose="02020603050405020304" pitchFamily="18" charset="0"/>
              </a:rPr>
              <a:t>ь</a:t>
            </a:r>
            <a:r>
              <a:rPr lang="tt-RU" sz="1200" dirty="0" smtClean="0">
                <a:latin typeface="Times New Roman" panose="02020603050405020304" pitchFamily="18" charset="0"/>
                <a:cs typeface="Times New Roman" panose="02020603050405020304" pitchFamily="18" charset="0"/>
              </a:rPr>
              <a:t>тә, һәр көн көтә. Ана – иң изге кеше, аның турында кайгырту, күңелен күрү – безнең зур бурыч. Юкка гына “оҗмах – аналар аяк астында”, дип әйтмиләр. </a:t>
            </a:r>
          </a:p>
          <a:p>
            <a:pPr algn="just" fontAlgn="base"/>
            <a:r>
              <a:rPr lang="tt-RU" sz="1200" dirty="0" smtClean="0">
                <a:latin typeface="Times New Roman" panose="02020603050405020304" pitchFamily="18" charset="0"/>
                <a:cs typeface="Times New Roman" panose="02020603050405020304" pitchFamily="18" charset="0"/>
              </a:rPr>
              <a:t>Әниләрнең гомерен озынайтырдай җылы, ягымлы сүзләребезне кызганмыйк. Мәхәббәтебезне хәзер белдерик, чөнки соңга калуыбыз бар... Ул сүзләрне әйтердәй кешеләребез булу – үзе зур бәхет. </a:t>
            </a:r>
            <a:endParaRPr lang="ru-RU" sz="1200" dirty="0" smtClean="0">
              <a:latin typeface="Times New Roman" panose="02020603050405020304" pitchFamily="18" charset="0"/>
              <a:cs typeface="Times New Roman" panose="02020603050405020304" pitchFamily="18" charset="0"/>
            </a:endParaRPr>
          </a:p>
          <a:p>
            <a:pPr algn="just" fontAlgn="base"/>
            <a:r>
              <a:rPr lang="ru-RU" sz="1200" dirty="0" err="1" smtClean="0">
                <a:latin typeface="Times New Roman" panose="02020603050405020304" pitchFamily="18" charset="0"/>
                <a:cs typeface="Times New Roman" panose="02020603050405020304" pitchFamily="18" charset="0"/>
              </a:rPr>
              <a:t>Шул</a:t>
            </a:r>
            <a:r>
              <a:rPr lang="ru-RU" sz="1200" dirty="0" smtClean="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уңайдан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бүген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мәктәбебездә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әниләребез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әбиләребезгә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багышланган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Дөнья</a:t>
            </a:r>
            <a:r>
              <a:rPr lang="ru-RU" sz="1200" dirty="0">
                <a:latin typeface="Times New Roman" panose="02020603050405020304" pitchFamily="18" charset="0"/>
                <a:cs typeface="Times New Roman" panose="02020603050405020304" pitchFamily="18" charset="0"/>
              </a:rPr>
              <a:t> яме – </a:t>
            </a:r>
            <a:r>
              <a:rPr lang="ru-RU" sz="1200" dirty="0" err="1">
                <a:latin typeface="Times New Roman" panose="02020603050405020304" pitchFamily="18" charset="0"/>
                <a:cs typeface="Times New Roman" panose="02020603050405020304" pitchFamily="18" charset="0"/>
              </a:rPr>
              <a:t>Әнкәй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дип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исемләнгән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үткәрелде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Җыр-бию</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шигъри</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тәлгәшләр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уен-көлке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һәркемнең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күңеленә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хуш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килде</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just" fontAlgn="base"/>
            <a:r>
              <a:rPr lang="ru-RU" sz="1200" dirty="0" err="1">
                <a:latin typeface="Times New Roman" panose="02020603050405020304" pitchFamily="18" charset="0"/>
                <a:cs typeface="Times New Roman" panose="02020603050405020304" pitchFamily="18" charset="0"/>
              </a:rPr>
              <a:t>Барлык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әниләрне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йөрәктән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котлыйбыз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сәламәтлек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озын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гомер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телибез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Балаларыгызга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олыгайган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көннәрегездә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терәк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булып</a:t>
            </a:r>
            <a:r>
              <a:rPr lang="ru-RU" sz="1200" dirty="0">
                <a:latin typeface="Times New Roman" panose="02020603050405020304" pitchFamily="18" charset="0"/>
                <a:cs typeface="Times New Roman" panose="02020603050405020304" pitchFamily="18" charset="0"/>
              </a:rPr>
              <a:t>, ә </a:t>
            </a:r>
            <a:r>
              <a:rPr lang="ru-RU" sz="1200" dirty="0" err="1">
                <a:latin typeface="Times New Roman" panose="02020603050405020304" pitchFamily="18" charset="0"/>
                <a:cs typeface="Times New Roman" panose="02020603050405020304" pitchFamily="18" charset="0"/>
              </a:rPr>
              <a:t>сезгә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гомер</a:t>
            </a:r>
            <a:r>
              <a:rPr lang="ru-RU" sz="1200" dirty="0">
                <a:latin typeface="Times New Roman" panose="02020603050405020304" pitchFamily="18" charset="0"/>
                <a:cs typeface="Times New Roman" panose="02020603050405020304" pitchFamily="18" charset="0"/>
              </a:rPr>
              <a:t> буе </a:t>
            </a:r>
            <a:r>
              <a:rPr lang="ru-RU" sz="1200" dirty="0" err="1">
                <a:latin typeface="Times New Roman" panose="02020603050405020304" pitchFamily="18" charset="0"/>
                <a:cs typeface="Times New Roman" panose="02020603050405020304" pitchFamily="18" charset="0"/>
              </a:rPr>
              <a:t>алар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янәшәсендә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кадер-хөрмәттә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яшәргә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язсын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Шушы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елмаеп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баккан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кояшның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матурлыгын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табигатьнең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самимилеген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өстәп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күңелегезгә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шатлык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тәнегезгә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сихәтлек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өегезгә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иминлек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алып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килсен</a:t>
            </a:r>
            <a:r>
              <a:rPr lang="ru-RU" sz="1200" dirty="0">
                <a:latin typeface="Times New Roman" panose="02020603050405020304" pitchFamily="18" charset="0"/>
                <a:cs typeface="Times New Roman" panose="02020603050405020304" pitchFamily="18" charset="0"/>
              </a:rPr>
              <a:t>.</a:t>
            </a:r>
            <a:r>
              <a:rPr lang="ru-RU" dirty="0"/>
              <a:t> </a:t>
            </a:r>
          </a:p>
        </p:txBody>
      </p:sp>
      <p:pic>
        <p:nvPicPr>
          <p:cNvPr id="3074" name="Picture 2" descr="C:\Users\Рамиль ЗИННУРОВИЧ\Pictures\26.11.2016 Әниләр көне башлангычлар\DSC043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485722">
            <a:off x="333092" y="4826673"/>
            <a:ext cx="2141539" cy="160636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Рамиль ЗИННУРОВИЧ\Pictures\26.11.2016 Әниләр көне башлангычлар\DSC0432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6711" y="4857009"/>
            <a:ext cx="2060653" cy="15456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Рамиль ЗИННУРОВИЧ\Pictures\26.11.2016 Әниләр көне башлангычлар\DSC0434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64090">
            <a:off x="4773233" y="4683417"/>
            <a:ext cx="1785896" cy="1339598"/>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Рамиль ЗИННУРОВИЧ\Pictures\26.11.2016 Әниләр көне башлангычлар\DSC0433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673923">
            <a:off x="229104" y="6608015"/>
            <a:ext cx="1978620" cy="1484161"/>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Рамиль ЗИННУРОВИЧ\Pictures\26.11.2016 Әниләр көне башлангычлар\DSC0430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816452">
            <a:off x="4503303" y="6416233"/>
            <a:ext cx="2118334" cy="158896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Рамиль ЗИННУРОВИЧ\Pictures\26.11.2016 Әниләр көне башлангычлар\DSC0436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4864" y="7020272"/>
            <a:ext cx="2275384" cy="170676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28800" y="8750355"/>
            <a:ext cx="5111417" cy="4169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i="1" dirty="0" smtClean="0">
                <a:solidFill>
                  <a:schemeClr val="tx1"/>
                </a:solidFill>
                <a:latin typeface="Times New Roman" panose="02020603050405020304" pitchFamily="18" charset="0"/>
                <a:cs typeface="Times New Roman" panose="02020603050405020304" pitchFamily="18" charset="0"/>
              </a:rPr>
              <a:t>                                         </a:t>
            </a:r>
            <a:r>
              <a:rPr lang="ru-RU" sz="1200" b="1" i="1" dirty="0" err="1" smtClean="0">
                <a:solidFill>
                  <a:schemeClr val="tx1"/>
                </a:solidFill>
                <a:latin typeface="Times New Roman" panose="02020603050405020304" pitchFamily="18" charset="0"/>
                <a:cs typeface="Times New Roman" panose="02020603050405020304" pitchFamily="18" charset="0"/>
              </a:rPr>
              <a:t>Язманы</a:t>
            </a:r>
            <a:r>
              <a:rPr lang="ru-RU" sz="1200" b="1" i="1" dirty="0" smtClean="0">
                <a:solidFill>
                  <a:schemeClr val="tx1"/>
                </a:solidFill>
                <a:latin typeface="Times New Roman" panose="02020603050405020304" pitchFamily="18" charset="0"/>
                <a:cs typeface="Times New Roman" panose="02020603050405020304" pitchFamily="18" charset="0"/>
              </a:rPr>
              <a:t> </a:t>
            </a:r>
            <a:r>
              <a:rPr lang="ru-RU" sz="1200" b="1" i="1" dirty="0" err="1" smtClean="0">
                <a:solidFill>
                  <a:schemeClr val="tx1"/>
                </a:solidFill>
                <a:latin typeface="Times New Roman" panose="02020603050405020304" pitchFamily="18" charset="0"/>
                <a:cs typeface="Times New Roman" panose="02020603050405020304" pitchFamily="18" charset="0"/>
              </a:rPr>
              <a:t>әзердәде</a:t>
            </a:r>
            <a:r>
              <a:rPr lang="ru-RU" sz="1200" b="1" i="1" dirty="0" smtClean="0">
                <a:solidFill>
                  <a:schemeClr val="tx1"/>
                </a:solidFill>
                <a:latin typeface="Times New Roman" panose="02020603050405020304" pitchFamily="18" charset="0"/>
                <a:cs typeface="Times New Roman" panose="02020603050405020304" pitchFamily="18" charset="0"/>
              </a:rPr>
              <a:t>:  </a:t>
            </a:r>
            <a:r>
              <a:rPr lang="ru-RU" sz="1200" b="1" i="1" dirty="0" err="1" smtClean="0">
                <a:solidFill>
                  <a:schemeClr val="tx1"/>
                </a:solidFill>
                <a:latin typeface="Times New Roman" panose="02020603050405020304" pitchFamily="18" charset="0"/>
                <a:cs typeface="Times New Roman" panose="02020603050405020304" pitchFamily="18" charset="0"/>
              </a:rPr>
              <a:t>Сонгатова</a:t>
            </a:r>
            <a:r>
              <a:rPr lang="ru-RU" sz="1200" b="1" i="1" dirty="0" smtClean="0">
                <a:solidFill>
                  <a:schemeClr val="tx1"/>
                </a:solidFill>
                <a:latin typeface="Times New Roman" panose="02020603050405020304" pitchFamily="18" charset="0"/>
                <a:cs typeface="Times New Roman" panose="02020603050405020304" pitchFamily="18" charset="0"/>
              </a:rPr>
              <a:t> Та</a:t>
            </a:r>
            <a:r>
              <a:rPr lang="tt-RU" sz="1200" b="1" i="1" dirty="0" smtClean="0">
                <a:solidFill>
                  <a:schemeClr val="tx1"/>
                </a:solidFill>
                <a:latin typeface="Times New Roman" panose="02020603050405020304" pitchFamily="18" charset="0"/>
                <a:cs typeface="Times New Roman" panose="02020603050405020304" pitchFamily="18" charset="0"/>
              </a:rPr>
              <a:t>ң</a:t>
            </a:r>
            <a:r>
              <a:rPr lang="ru-RU" sz="1200" b="1" i="1" dirty="0" err="1" smtClean="0">
                <a:solidFill>
                  <a:schemeClr val="tx1"/>
                </a:solidFill>
                <a:latin typeface="Times New Roman" panose="02020603050405020304" pitchFamily="18" charset="0"/>
                <a:cs typeface="Times New Roman" panose="02020603050405020304" pitchFamily="18" charset="0"/>
              </a:rPr>
              <a:t>сылу</a:t>
            </a:r>
            <a:r>
              <a:rPr lang="ru-RU" sz="1200" b="1" i="1" dirty="0" smtClean="0">
                <a:solidFill>
                  <a:schemeClr val="tx1"/>
                </a:solidFill>
                <a:latin typeface="Times New Roman" panose="02020603050405020304" pitchFamily="18" charset="0"/>
                <a:cs typeface="Times New Roman" panose="02020603050405020304" pitchFamily="18" charset="0"/>
              </a:rPr>
              <a:t>.</a:t>
            </a:r>
          </a:p>
          <a:p>
            <a:pPr algn="ctr"/>
            <a:r>
              <a:rPr lang="tt-RU" sz="1200" b="1" i="1" dirty="0" smtClean="0">
                <a:solidFill>
                  <a:schemeClr val="tx1"/>
                </a:solidFill>
                <a:latin typeface="Times New Roman" panose="02020603050405020304" pitchFamily="18" charset="0"/>
                <a:cs typeface="Times New Roman" panose="02020603050405020304" pitchFamily="18" charset="0"/>
              </a:rPr>
              <a:t>Фотограф: Гимадиев Рәнис.</a:t>
            </a:r>
            <a:endParaRPr lang="ru-RU" sz="1200" b="1" i="1" dirty="0" smtClean="0">
              <a:solidFill>
                <a:schemeClr val="tx1"/>
              </a:solidFill>
              <a:latin typeface="Times New Roman" panose="02020603050405020304" pitchFamily="18" charset="0"/>
              <a:cs typeface="Times New Roman" panose="02020603050405020304" pitchFamily="18" charset="0"/>
            </a:endParaRPr>
          </a:p>
          <a:p>
            <a:pPr algn="ctr"/>
            <a:r>
              <a:rPr lang="ru-RU" sz="1200" b="1" i="1" dirty="0" smtClean="0">
                <a:solidFill>
                  <a:schemeClr val="tx1"/>
                </a:solidFill>
                <a:latin typeface="Times New Roman" panose="02020603050405020304" pitchFamily="18" charset="0"/>
                <a:cs typeface="Times New Roman" panose="02020603050405020304" pitchFamily="18" charset="0"/>
              </a:rPr>
              <a:t> </a:t>
            </a:r>
            <a:endParaRPr lang="ru-RU" sz="12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902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нутый угол 1"/>
          <p:cNvSpPr/>
          <p:nvPr/>
        </p:nvSpPr>
        <p:spPr>
          <a:xfrm>
            <a:off x="0" y="0"/>
            <a:ext cx="6858000" cy="899592"/>
          </a:xfrm>
          <a:prstGeom prst="foldedCorne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t-RU" sz="2400" b="1" dirty="0" smtClean="0">
                <a:solidFill>
                  <a:srgbClr val="00B0F0"/>
                </a:solidFill>
                <a:latin typeface="Times New Roman" panose="02020603050405020304" pitchFamily="18" charset="0"/>
                <a:cs typeface="Times New Roman" panose="02020603050405020304" pitchFamily="18" charset="0"/>
              </a:rPr>
              <a:t>“Дуслык” оешмасында нинди яңалыклар?</a:t>
            </a:r>
            <a:endParaRPr lang="ru-RU" sz="2400" b="1" dirty="0">
              <a:solidFill>
                <a:srgbClr val="00B0F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23112" y="711024"/>
            <a:ext cx="3212184" cy="5416868"/>
          </a:xfrm>
          <a:prstGeom prst="rect">
            <a:avLst/>
          </a:prstGeom>
        </p:spPr>
        <p:txBody>
          <a:bodyPr wrap="square">
            <a:spAutoFit/>
          </a:bodyPr>
          <a:lstStyle/>
          <a:p>
            <a:pPr algn="just" fontAlgn="base"/>
            <a:endParaRPr lang="ru-RU" sz="1200" b="1" dirty="0" smtClean="0"/>
          </a:p>
          <a:p>
            <a:pPr algn="just" fontAlgn="base"/>
            <a:r>
              <a:rPr lang="ru-RU" sz="1400" b="1" i="1" dirty="0">
                <a:latin typeface="Times New Roman" panose="02020603050405020304" pitchFamily="18" charset="0"/>
                <a:cs typeface="Times New Roman" panose="02020603050405020304" pitchFamily="18" charset="0"/>
              </a:rPr>
              <a:t>"Ребенок в мире прав"-"Бала </a:t>
            </a:r>
            <a:r>
              <a:rPr lang="ru-RU" sz="1400" b="1" i="1" dirty="0" err="1">
                <a:latin typeface="Times New Roman" panose="02020603050405020304" pitchFamily="18" charset="0"/>
                <a:cs typeface="Times New Roman" panose="02020603050405020304" pitchFamily="18" charset="0"/>
              </a:rPr>
              <a:t>хокук</a:t>
            </a:r>
            <a:r>
              <a:rPr lang="ru-RU" sz="1400" b="1" i="1" dirty="0">
                <a:latin typeface="Times New Roman" panose="02020603050405020304" pitchFamily="18" charset="0"/>
                <a:cs typeface="Times New Roman" panose="02020603050405020304" pitchFamily="18" charset="0"/>
              </a:rPr>
              <a:t> </a:t>
            </a:r>
            <a:r>
              <a:rPr lang="ru-RU" sz="1400" b="1" i="1" dirty="0" err="1" smtClean="0">
                <a:latin typeface="Times New Roman" panose="02020603050405020304" pitchFamily="18" charset="0"/>
                <a:cs typeface="Times New Roman" panose="02020603050405020304" pitchFamily="18" charset="0"/>
              </a:rPr>
              <a:t>даирәсендә</a:t>
            </a:r>
            <a:r>
              <a:rPr lang="ru-RU" sz="1400" b="1" i="1" dirty="0" smtClean="0">
                <a:latin typeface="Times New Roman" panose="02020603050405020304" pitchFamily="18" charset="0"/>
                <a:cs typeface="Times New Roman" panose="02020603050405020304" pitchFamily="18" charset="0"/>
              </a:rPr>
              <a:t>« </a:t>
            </a:r>
            <a:r>
              <a:rPr lang="ru-RU" sz="1400" b="1" i="1" dirty="0" err="1" smtClean="0">
                <a:latin typeface="Times New Roman" panose="02020603050405020304" pitchFamily="18" charset="0"/>
                <a:cs typeface="Times New Roman" panose="02020603050405020304" pitchFamily="18" charset="0"/>
              </a:rPr>
              <a:t>конкурсында</a:t>
            </a:r>
            <a:r>
              <a:rPr lang="ru-RU" sz="1400" b="1" i="1" dirty="0" smtClean="0">
                <a:latin typeface="Times New Roman" panose="02020603050405020304" pitchFamily="18" charset="0"/>
                <a:cs typeface="Times New Roman" panose="02020603050405020304" pitchFamily="18" charset="0"/>
              </a:rPr>
              <a:t> 1 </a:t>
            </a:r>
            <a:r>
              <a:rPr lang="ru-RU" sz="1400" b="1" i="1" dirty="0" err="1" smtClean="0">
                <a:latin typeface="Times New Roman" panose="02020603050405020304" pitchFamily="18" charset="0"/>
                <a:cs typeface="Times New Roman" panose="02020603050405020304" pitchFamily="18" charset="0"/>
              </a:rPr>
              <a:t>урын</a:t>
            </a:r>
            <a:r>
              <a:rPr lang="ru-RU" sz="1400" b="1" i="1" dirty="0" smtClean="0">
                <a:latin typeface="Times New Roman" panose="02020603050405020304" pitchFamily="18" charset="0"/>
                <a:cs typeface="Times New Roman" panose="02020603050405020304" pitchFamily="18" charset="0"/>
              </a:rPr>
              <a:t>. </a:t>
            </a:r>
            <a:endParaRPr lang="ru-RU" sz="1400" b="1" i="1" dirty="0">
              <a:latin typeface="Times New Roman" panose="02020603050405020304" pitchFamily="18" charset="0"/>
              <a:cs typeface="Times New Roman" panose="02020603050405020304" pitchFamily="18" charset="0"/>
            </a:endParaRPr>
          </a:p>
          <a:p>
            <a:pPr algn="just" fontAlgn="base"/>
            <a:endParaRPr lang="ru-RU" sz="1200" b="1" dirty="0"/>
          </a:p>
          <a:p>
            <a:pPr algn="just" fontAlgn="base"/>
            <a:r>
              <a:rPr lang="ru-RU" sz="1200" b="1" dirty="0" err="1" smtClean="0"/>
              <a:t>Татарстанда</a:t>
            </a:r>
            <a:r>
              <a:rPr lang="ru-RU" sz="1200" b="1" dirty="0"/>
              <a:t> </a:t>
            </a:r>
            <a:r>
              <a:rPr lang="ru-RU" sz="1200" dirty="0"/>
              <a:t>10 </a:t>
            </a:r>
            <a:r>
              <a:rPr lang="ru-RU" sz="1200" dirty="0" err="1"/>
              <a:t>сентябрьдән</a:t>
            </a:r>
            <a:r>
              <a:rPr lang="ru-RU" sz="1200" dirty="0"/>
              <a:t> 20 </a:t>
            </a:r>
            <a:r>
              <a:rPr lang="ru-RU" sz="1200" dirty="0" err="1"/>
              <a:t>ноябрьгә</a:t>
            </a:r>
            <a:r>
              <a:rPr lang="ru-RU" sz="1200" dirty="0"/>
              <a:t> </a:t>
            </a:r>
            <a:r>
              <a:rPr lang="ru-RU" sz="1200" dirty="0" err="1"/>
              <a:t>кадәр</a:t>
            </a:r>
            <a:r>
              <a:rPr lang="ru-RU" sz="1200" dirty="0"/>
              <a:t> «Бала </a:t>
            </a:r>
            <a:r>
              <a:rPr lang="ru-RU" sz="1200" dirty="0" err="1"/>
              <a:t>хокук</a:t>
            </a:r>
            <a:r>
              <a:rPr lang="ru-RU" sz="1200" dirty="0"/>
              <a:t> </a:t>
            </a:r>
            <a:r>
              <a:rPr lang="ru-RU" sz="1200" dirty="0" err="1"/>
              <a:t>даирәсендә</a:t>
            </a:r>
            <a:r>
              <a:rPr lang="ru-RU" sz="1200" dirty="0"/>
              <a:t>» </a:t>
            </a:r>
            <a:r>
              <a:rPr lang="ru-RU" sz="1200" dirty="0" err="1"/>
              <a:t>дигән</a:t>
            </a:r>
            <a:r>
              <a:rPr lang="ru-RU" sz="1200" dirty="0"/>
              <a:t> </a:t>
            </a:r>
            <a:r>
              <a:rPr lang="ru-RU" sz="1200" dirty="0" err="1"/>
              <a:t>видеороликлар</a:t>
            </a:r>
            <a:r>
              <a:rPr lang="ru-RU" sz="1200" dirty="0"/>
              <a:t> </a:t>
            </a:r>
            <a:r>
              <a:rPr lang="ru-RU" sz="1200" dirty="0" err="1"/>
              <a:t>бәйгесе</a:t>
            </a:r>
            <a:r>
              <a:rPr lang="ru-RU" sz="1200" dirty="0"/>
              <a:t> старт </a:t>
            </a:r>
            <a:r>
              <a:rPr lang="ru-RU" sz="1200" dirty="0" err="1" smtClean="0"/>
              <a:t>алган</a:t>
            </a:r>
            <a:r>
              <a:rPr lang="ru-RU" sz="1200" dirty="0" smtClean="0"/>
              <a:t> </a:t>
            </a:r>
            <a:r>
              <a:rPr lang="ru-RU" sz="1200" dirty="0" err="1" smtClean="0"/>
              <a:t>иде</a:t>
            </a:r>
            <a:r>
              <a:rPr lang="ru-RU" sz="1200" dirty="0" smtClean="0"/>
              <a:t>.  </a:t>
            </a:r>
            <a:r>
              <a:rPr lang="ru-RU" sz="1200" dirty="0"/>
              <a:t> </a:t>
            </a:r>
            <a:r>
              <a:rPr lang="ru-RU" sz="1200" dirty="0" err="1"/>
              <a:t>Аны</a:t>
            </a:r>
            <a:r>
              <a:rPr lang="ru-RU" sz="1200" dirty="0"/>
              <a:t> </a:t>
            </a:r>
            <a:r>
              <a:rPr lang="ru-RU" sz="1200" dirty="0" err="1"/>
              <a:t>Татарстанның</a:t>
            </a:r>
            <a:r>
              <a:rPr lang="ru-RU" sz="1200" dirty="0"/>
              <a:t> </a:t>
            </a:r>
            <a:r>
              <a:rPr lang="ru-RU" sz="1200" dirty="0" err="1"/>
              <a:t>Мәгариф</a:t>
            </a:r>
            <a:r>
              <a:rPr lang="ru-RU" sz="1200" dirty="0"/>
              <a:t> </a:t>
            </a:r>
            <a:r>
              <a:rPr lang="ru-RU" sz="1200" dirty="0" err="1"/>
              <a:t>һәм</a:t>
            </a:r>
            <a:r>
              <a:rPr lang="ru-RU" sz="1200" dirty="0"/>
              <a:t> </a:t>
            </a:r>
            <a:r>
              <a:rPr lang="ru-RU" sz="1200" dirty="0" err="1"/>
              <a:t>фән</a:t>
            </a:r>
            <a:r>
              <a:rPr lang="ru-RU" sz="1200" dirty="0"/>
              <a:t>, </a:t>
            </a:r>
            <a:r>
              <a:rPr lang="ru-RU" sz="1200" dirty="0" err="1"/>
              <a:t>Яшьләр</a:t>
            </a:r>
            <a:r>
              <a:rPr lang="ru-RU" sz="1200" dirty="0"/>
              <a:t> </a:t>
            </a:r>
            <a:r>
              <a:rPr lang="ru-RU" sz="1200" dirty="0" err="1"/>
              <a:t>эшләре</a:t>
            </a:r>
            <a:r>
              <a:rPr lang="ru-RU" sz="1200" dirty="0"/>
              <a:t> </a:t>
            </a:r>
            <a:r>
              <a:rPr lang="ru-RU" sz="1200" dirty="0" err="1"/>
              <a:t>һәм</a:t>
            </a:r>
            <a:r>
              <a:rPr lang="ru-RU" sz="1200" dirty="0"/>
              <a:t> спорт, Юстиция </a:t>
            </a:r>
            <a:r>
              <a:rPr lang="ru-RU" sz="1200" dirty="0" err="1"/>
              <a:t>министрлыклары</a:t>
            </a:r>
            <a:r>
              <a:rPr lang="ru-RU" sz="1200" dirty="0"/>
              <a:t> </a:t>
            </a:r>
            <a:r>
              <a:rPr lang="ru-RU" sz="1200" dirty="0" err="1"/>
              <a:t>сайтларында</a:t>
            </a:r>
            <a:r>
              <a:rPr lang="ru-RU" sz="1200" dirty="0"/>
              <a:t>, «</a:t>
            </a:r>
            <a:r>
              <a:rPr lang="ru-RU" sz="1200" dirty="0" err="1"/>
              <a:t>Татмедиа</a:t>
            </a:r>
            <a:r>
              <a:rPr lang="ru-RU" sz="1200" dirty="0"/>
              <a:t>» республика </a:t>
            </a:r>
            <a:r>
              <a:rPr lang="ru-RU" sz="1200" dirty="0" err="1"/>
              <a:t>матбугат</a:t>
            </a:r>
            <a:r>
              <a:rPr lang="ru-RU" sz="1200" dirty="0"/>
              <a:t> </a:t>
            </a:r>
            <a:r>
              <a:rPr lang="ru-RU" sz="1200" dirty="0" err="1"/>
              <a:t>һәм</a:t>
            </a:r>
            <a:r>
              <a:rPr lang="ru-RU" sz="1200" dirty="0"/>
              <a:t> </a:t>
            </a:r>
            <a:r>
              <a:rPr lang="ru-RU" sz="1200" dirty="0" err="1"/>
              <a:t>массакүләм</a:t>
            </a:r>
            <a:r>
              <a:rPr lang="ru-RU" sz="1200" dirty="0"/>
              <a:t> </a:t>
            </a:r>
            <a:r>
              <a:rPr lang="ru-RU" sz="1200" dirty="0" err="1"/>
              <a:t>коммуникацияләр</a:t>
            </a:r>
            <a:r>
              <a:rPr lang="ru-RU" sz="1200" dirty="0"/>
              <a:t> </a:t>
            </a:r>
            <a:r>
              <a:rPr lang="ru-RU" sz="1200" dirty="0" err="1"/>
              <a:t>агентлыгы</a:t>
            </a:r>
            <a:r>
              <a:rPr lang="ru-RU" sz="1200" dirty="0"/>
              <a:t> </a:t>
            </a:r>
            <a:r>
              <a:rPr lang="ru-RU" sz="1200" dirty="0" err="1"/>
              <a:t>һәм</a:t>
            </a:r>
            <a:r>
              <a:rPr lang="ru-RU" sz="1200" dirty="0"/>
              <a:t> </a:t>
            </a:r>
            <a:r>
              <a:rPr lang="ru-RU" sz="1200" dirty="0" err="1"/>
              <a:t>республиканың</a:t>
            </a:r>
            <a:r>
              <a:rPr lang="ru-RU" sz="1200" dirty="0"/>
              <a:t> </a:t>
            </a:r>
            <a:r>
              <a:rPr lang="ru-RU" sz="1200" dirty="0" err="1"/>
              <a:t>Балалар</a:t>
            </a:r>
            <a:r>
              <a:rPr lang="ru-RU" sz="1200" dirty="0"/>
              <a:t> </a:t>
            </a:r>
            <a:r>
              <a:rPr lang="ru-RU" sz="1200" dirty="0" err="1"/>
              <a:t>хокуклары</a:t>
            </a:r>
            <a:r>
              <a:rPr lang="ru-RU" sz="1200" dirty="0"/>
              <a:t> </a:t>
            </a:r>
            <a:r>
              <a:rPr lang="ru-RU" sz="1200" dirty="0" err="1"/>
              <a:t>буенча</a:t>
            </a:r>
            <a:r>
              <a:rPr lang="ru-RU" sz="1200" dirty="0"/>
              <a:t> </a:t>
            </a:r>
            <a:r>
              <a:rPr lang="ru-RU" sz="1200" dirty="0" err="1"/>
              <a:t>вәкаләтле</a:t>
            </a:r>
            <a:r>
              <a:rPr lang="ru-RU" sz="1200" dirty="0"/>
              <a:t> </a:t>
            </a:r>
            <a:r>
              <a:rPr lang="ru-RU" sz="1200" dirty="0" err="1"/>
              <a:t>вәкиллек</a:t>
            </a:r>
            <a:r>
              <a:rPr lang="ru-RU" sz="1200" dirty="0"/>
              <a:t> </a:t>
            </a:r>
            <a:r>
              <a:rPr lang="ru-RU" sz="1200" dirty="0" err="1"/>
              <a:t>оештыра</a:t>
            </a:r>
            <a:r>
              <a:rPr lang="ru-RU" sz="1200" dirty="0"/>
              <a:t>. </a:t>
            </a:r>
            <a:r>
              <a:rPr lang="ru-RU" sz="1200" dirty="0" err="1"/>
              <a:t>Бу</a:t>
            </a:r>
            <a:r>
              <a:rPr lang="ru-RU" sz="1200" dirty="0"/>
              <a:t>  </a:t>
            </a:r>
            <a:r>
              <a:rPr lang="ru-RU" sz="1200" dirty="0" err="1"/>
              <a:t>конкурста</a:t>
            </a:r>
            <a:r>
              <a:rPr lang="ru-RU" sz="1200" dirty="0"/>
              <a:t> 6 </a:t>
            </a:r>
            <a:r>
              <a:rPr lang="ru-RU" sz="1200" dirty="0" err="1"/>
              <a:t>яшьтән</a:t>
            </a:r>
            <a:r>
              <a:rPr lang="ru-RU" sz="1200" dirty="0"/>
              <a:t> </a:t>
            </a:r>
            <a:r>
              <a:rPr lang="ru-RU" sz="1200" dirty="0" err="1"/>
              <a:t>алып</a:t>
            </a:r>
            <a:r>
              <a:rPr lang="ru-RU" sz="1200" dirty="0"/>
              <a:t>, 30 </a:t>
            </a:r>
            <a:r>
              <a:rPr lang="ru-RU" sz="1200" dirty="0" err="1"/>
              <a:t>яшькә</a:t>
            </a:r>
            <a:r>
              <a:rPr lang="ru-RU" sz="1200" dirty="0"/>
              <a:t> </a:t>
            </a:r>
            <a:r>
              <a:rPr lang="ru-RU" sz="1200" dirty="0" err="1"/>
              <a:t>кадәрле</a:t>
            </a:r>
            <a:r>
              <a:rPr lang="ru-RU" sz="1200" dirty="0"/>
              <a:t> </a:t>
            </a:r>
            <a:r>
              <a:rPr lang="ru-RU" sz="1200" dirty="0" err="1"/>
              <a:t>кешеләр</a:t>
            </a:r>
            <a:r>
              <a:rPr lang="ru-RU" sz="1200" dirty="0"/>
              <a:t> </a:t>
            </a:r>
            <a:r>
              <a:rPr lang="ru-RU" sz="1200" dirty="0" err="1"/>
              <a:t>катнаша</a:t>
            </a:r>
            <a:r>
              <a:rPr lang="ru-RU" sz="1200" dirty="0"/>
              <a:t> ала.  </a:t>
            </a:r>
            <a:r>
              <a:rPr lang="ru-RU" sz="1200" dirty="0" err="1"/>
              <a:t>Әлеге</a:t>
            </a:r>
            <a:r>
              <a:rPr lang="ru-RU" sz="1200" dirty="0"/>
              <a:t> </a:t>
            </a:r>
            <a:r>
              <a:rPr lang="ru-RU" sz="1200" dirty="0" err="1"/>
              <a:t>бәйге</a:t>
            </a:r>
            <a:r>
              <a:rPr lang="ru-RU" sz="1200" dirty="0"/>
              <a:t>  мораль, </a:t>
            </a:r>
            <a:r>
              <a:rPr lang="ru-RU" sz="1200" dirty="0" err="1"/>
              <a:t>әхлакый</a:t>
            </a:r>
            <a:r>
              <a:rPr lang="ru-RU" sz="1200" dirty="0"/>
              <a:t>, </a:t>
            </a:r>
            <a:r>
              <a:rPr lang="ru-RU" sz="1200" dirty="0" err="1"/>
              <a:t>гомумкешелек</a:t>
            </a:r>
            <a:r>
              <a:rPr lang="ru-RU" sz="1200" dirty="0"/>
              <a:t> </a:t>
            </a:r>
            <a:r>
              <a:rPr lang="ru-RU" sz="1200" dirty="0" err="1"/>
              <a:t>кыйммәтләрен</a:t>
            </a:r>
            <a:r>
              <a:rPr lang="ru-RU" sz="1200" dirty="0"/>
              <a:t> </a:t>
            </a:r>
            <a:r>
              <a:rPr lang="ru-RU" sz="1200" dirty="0" err="1"/>
              <a:t>пропагандалауга</a:t>
            </a:r>
            <a:r>
              <a:rPr lang="ru-RU" sz="1200" dirty="0"/>
              <a:t> </a:t>
            </a:r>
            <a:r>
              <a:rPr lang="ru-RU" sz="1200" dirty="0" err="1"/>
              <a:t>нигезләнгән</a:t>
            </a:r>
            <a:r>
              <a:rPr lang="ru-RU" sz="1200" dirty="0"/>
              <a:t>. </a:t>
            </a:r>
            <a:r>
              <a:rPr lang="ru-RU" sz="1200" dirty="0" err="1"/>
              <a:t>Анда</a:t>
            </a:r>
            <a:r>
              <a:rPr lang="ru-RU" sz="1200" dirty="0"/>
              <a:t> </a:t>
            </a:r>
            <a:r>
              <a:rPr lang="ru-RU" sz="1200" dirty="0" err="1"/>
              <a:t>индивидуаль</a:t>
            </a:r>
            <a:r>
              <a:rPr lang="ru-RU" sz="1200" dirty="0"/>
              <a:t> </a:t>
            </a:r>
            <a:r>
              <a:rPr lang="ru-RU" sz="1200" dirty="0" err="1"/>
              <a:t>рәвештә</a:t>
            </a:r>
            <a:r>
              <a:rPr lang="ru-RU" sz="1200" dirty="0"/>
              <a:t>, </a:t>
            </a:r>
            <a:r>
              <a:rPr lang="ru-RU" sz="1200" dirty="0" err="1"/>
              <a:t>төркем</a:t>
            </a:r>
            <a:r>
              <a:rPr lang="ru-RU" sz="1200" dirty="0"/>
              <a:t> </a:t>
            </a:r>
            <a:r>
              <a:rPr lang="ru-RU" sz="1200" dirty="0" err="1"/>
              <a:t>белән</a:t>
            </a:r>
            <a:r>
              <a:rPr lang="ru-RU" sz="1200" dirty="0"/>
              <a:t>, </a:t>
            </a:r>
            <a:r>
              <a:rPr lang="ru-RU" sz="1200" dirty="0" err="1"/>
              <a:t>тулы</a:t>
            </a:r>
            <a:r>
              <a:rPr lang="ru-RU" sz="1200" dirty="0"/>
              <a:t> </a:t>
            </a:r>
            <a:r>
              <a:rPr lang="ru-RU" sz="1200" dirty="0" err="1"/>
              <a:t>бер</a:t>
            </a:r>
            <a:r>
              <a:rPr lang="ru-RU" sz="1200" dirty="0"/>
              <a:t> </a:t>
            </a:r>
            <a:r>
              <a:rPr lang="ru-RU" sz="1200" dirty="0" err="1"/>
              <a:t>иҗади</a:t>
            </a:r>
            <a:r>
              <a:rPr lang="ru-RU" sz="1200" dirty="0"/>
              <a:t> коллектив </a:t>
            </a:r>
            <a:r>
              <a:rPr lang="ru-RU" sz="1200" dirty="0" err="1"/>
              <a:t>белән</a:t>
            </a:r>
            <a:r>
              <a:rPr lang="ru-RU" sz="1200" dirty="0"/>
              <a:t> </a:t>
            </a:r>
            <a:r>
              <a:rPr lang="ru-RU" sz="1200" dirty="0" err="1"/>
              <a:t>дә</a:t>
            </a:r>
            <a:r>
              <a:rPr lang="ru-RU" sz="1200" dirty="0"/>
              <a:t> </a:t>
            </a:r>
            <a:r>
              <a:rPr lang="ru-RU" sz="1200" dirty="0" err="1"/>
              <a:t>катнашырга</a:t>
            </a:r>
            <a:r>
              <a:rPr lang="ru-RU" sz="1200" dirty="0"/>
              <a:t> </a:t>
            </a:r>
            <a:r>
              <a:rPr lang="ru-RU" sz="1200" dirty="0" err="1"/>
              <a:t>мөмкин</a:t>
            </a:r>
            <a:r>
              <a:rPr lang="ru-RU" sz="1200" dirty="0"/>
              <a:t>. </a:t>
            </a:r>
            <a:r>
              <a:rPr lang="ru-RU" sz="1200" dirty="0" err="1"/>
              <a:t>Безнең</a:t>
            </a:r>
            <a:r>
              <a:rPr lang="ru-RU" sz="1200" dirty="0"/>
              <a:t> </a:t>
            </a:r>
            <a:r>
              <a:rPr lang="ru-RU" sz="1200" dirty="0" err="1"/>
              <a:t>Шәтке</a:t>
            </a:r>
            <a:r>
              <a:rPr lang="ru-RU" sz="1200" dirty="0"/>
              <a:t> </a:t>
            </a:r>
            <a:r>
              <a:rPr lang="ru-RU" sz="1200" dirty="0" err="1"/>
              <a:t>урта</a:t>
            </a:r>
            <a:r>
              <a:rPr lang="ru-RU" sz="1200" dirty="0"/>
              <a:t> </a:t>
            </a:r>
            <a:r>
              <a:rPr lang="ru-RU" sz="1200" dirty="0" err="1"/>
              <a:t>мәктәбенең</a:t>
            </a:r>
            <a:r>
              <a:rPr lang="ru-RU" sz="1200" dirty="0"/>
              <a:t> 2-11 </a:t>
            </a:r>
            <a:r>
              <a:rPr lang="ru-RU" sz="1200" dirty="0" err="1"/>
              <a:t>нче</a:t>
            </a:r>
            <a:r>
              <a:rPr lang="ru-RU" sz="1200" dirty="0"/>
              <a:t> </a:t>
            </a:r>
            <a:r>
              <a:rPr lang="ru-RU" sz="1200" dirty="0" err="1"/>
              <a:t>сыйныф</a:t>
            </a:r>
            <a:r>
              <a:rPr lang="ru-RU" sz="1200" dirty="0"/>
              <a:t> </a:t>
            </a:r>
            <a:r>
              <a:rPr lang="ru-RU" sz="1200" dirty="0" err="1"/>
              <a:t>укучылары</a:t>
            </a:r>
            <a:r>
              <a:rPr lang="ru-RU" sz="1200" dirty="0"/>
              <a:t> да </a:t>
            </a:r>
            <a:r>
              <a:rPr lang="ru-RU" sz="1200" dirty="0" err="1"/>
              <a:t>әлеге</a:t>
            </a:r>
            <a:r>
              <a:rPr lang="ru-RU" sz="1200" dirty="0"/>
              <a:t> </a:t>
            </a:r>
            <a:r>
              <a:rPr lang="ru-RU" sz="1200" dirty="0" err="1"/>
              <a:t>бәйгедә</a:t>
            </a:r>
            <a:r>
              <a:rPr lang="ru-RU" sz="1200" dirty="0"/>
              <a:t> </a:t>
            </a:r>
            <a:r>
              <a:rPr lang="ru-RU" sz="1200" dirty="0" err="1"/>
              <a:t>катнашты</a:t>
            </a:r>
            <a:r>
              <a:rPr lang="ru-RU" sz="1200" dirty="0"/>
              <a:t>. </a:t>
            </a:r>
            <a:r>
              <a:rPr lang="ru-RU" sz="1200" dirty="0" err="1"/>
              <a:t>Видеоклипта</a:t>
            </a:r>
            <a:r>
              <a:rPr lang="ru-RU" sz="1200" dirty="0"/>
              <a:t> </a:t>
            </a:r>
            <a:r>
              <a:rPr lang="ru-RU" sz="1200" dirty="0" err="1"/>
              <a:t>укучылар</a:t>
            </a:r>
            <a:r>
              <a:rPr lang="ru-RU" sz="1200" dirty="0"/>
              <a:t> бала </a:t>
            </a:r>
            <a:r>
              <a:rPr lang="ru-RU" sz="1200" dirty="0" err="1"/>
              <a:t>хокукларын</a:t>
            </a:r>
            <a:r>
              <a:rPr lang="ru-RU" sz="1200" dirty="0"/>
              <a:t> </a:t>
            </a:r>
            <a:r>
              <a:rPr lang="ru-RU" sz="1200" dirty="0" err="1"/>
              <a:t>чагылдырырга</a:t>
            </a:r>
            <a:r>
              <a:rPr lang="ru-RU" sz="1200" dirty="0"/>
              <a:t>, </a:t>
            </a:r>
            <a:r>
              <a:rPr lang="ru-RU" sz="1200" dirty="0" err="1"/>
              <a:t>күрсәтеп</a:t>
            </a:r>
            <a:r>
              <a:rPr lang="ru-RU" sz="1200" dirty="0"/>
              <a:t> </a:t>
            </a:r>
            <a:r>
              <a:rPr lang="ru-RU" sz="1200" dirty="0" err="1"/>
              <a:t>бирергә</a:t>
            </a:r>
            <a:r>
              <a:rPr lang="ru-RU" sz="1200" dirty="0"/>
              <a:t> </a:t>
            </a:r>
            <a:r>
              <a:rPr lang="ru-RU" sz="1200" dirty="0" err="1"/>
              <a:t>тырыштылар</a:t>
            </a:r>
            <a:r>
              <a:rPr lang="ru-RU" sz="1200" dirty="0"/>
              <a:t>. </a:t>
            </a:r>
            <a:r>
              <a:rPr lang="ru-RU" sz="1200" dirty="0" err="1"/>
              <a:t>Әлеге</a:t>
            </a:r>
            <a:r>
              <a:rPr lang="ru-RU" sz="1200" dirty="0"/>
              <a:t> </a:t>
            </a:r>
            <a:r>
              <a:rPr lang="ru-RU" sz="1200" dirty="0" err="1"/>
              <a:t>язма</a:t>
            </a:r>
            <a:r>
              <a:rPr lang="ru-RU" sz="1200" dirty="0"/>
              <a:t> район </a:t>
            </a:r>
            <a:r>
              <a:rPr lang="ru-RU" sz="1200" dirty="0" err="1"/>
              <a:t>турына</a:t>
            </a:r>
            <a:r>
              <a:rPr lang="ru-RU" sz="1200" dirty="0"/>
              <a:t> </a:t>
            </a:r>
            <a:r>
              <a:rPr lang="ru-RU" sz="1200" dirty="0" smtClean="0"/>
              <a:t>1 </a:t>
            </a:r>
            <a:r>
              <a:rPr lang="ru-RU" sz="1200" dirty="0" err="1" smtClean="0"/>
              <a:t>урынга</a:t>
            </a:r>
            <a:r>
              <a:rPr lang="ru-RU" sz="1200" dirty="0" smtClean="0"/>
              <a:t> </a:t>
            </a:r>
            <a:r>
              <a:rPr lang="ru-RU" sz="1200" dirty="0" err="1" smtClean="0"/>
              <a:t>ия</a:t>
            </a:r>
            <a:r>
              <a:rPr lang="ru-RU" sz="1200" dirty="0" smtClean="0"/>
              <a:t> </a:t>
            </a:r>
            <a:r>
              <a:rPr lang="ru-RU" sz="1200" dirty="0" err="1" smtClean="0"/>
              <a:t>булды</a:t>
            </a:r>
            <a:r>
              <a:rPr lang="ru-RU" sz="1200" dirty="0" smtClean="0"/>
              <a:t>. </a:t>
            </a:r>
            <a:r>
              <a:rPr lang="ru-RU" dirty="0"/>
              <a:t> </a:t>
            </a:r>
          </a:p>
        </p:txBody>
      </p:sp>
      <p:sp>
        <p:nvSpPr>
          <p:cNvPr id="4" name="Прямоугольник 3"/>
          <p:cNvSpPr/>
          <p:nvPr/>
        </p:nvSpPr>
        <p:spPr>
          <a:xfrm>
            <a:off x="3335296" y="899592"/>
            <a:ext cx="3429000" cy="2677656"/>
          </a:xfrm>
          <a:prstGeom prst="rect">
            <a:avLst/>
          </a:prstGeom>
        </p:spPr>
        <p:txBody>
          <a:bodyPr>
            <a:spAutoFit/>
          </a:bodyPr>
          <a:lstStyle/>
          <a:p>
            <a:pPr algn="just"/>
            <a:r>
              <a:rPr lang="ru-RU" sz="1400" b="1" i="1" dirty="0" smtClean="0">
                <a:latin typeface="Times New Roman" panose="02020603050405020304" pitchFamily="18" charset="0"/>
                <a:cs typeface="Times New Roman" panose="02020603050405020304" pitchFamily="18" charset="0"/>
              </a:rPr>
              <a:t>«</a:t>
            </a:r>
            <a:r>
              <a:rPr lang="ru-RU" sz="1400" b="1" i="1" dirty="0" err="1" smtClean="0">
                <a:latin typeface="Times New Roman" panose="02020603050405020304" pitchFamily="18" charset="0"/>
                <a:cs typeface="Times New Roman" panose="02020603050405020304" pitchFamily="18" charset="0"/>
              </a:rPr>
              <a:t>Шома</a:t>
            </a:r>
            <a:r>
              <a:rPr lang="ru-RU" sz="1400" b="1" i="1" dirty="0" smtClean="0">
                <a:latin typeface="Times New Roman" panose="02020603050405020304" pitchFamily="18" charset="0"/>
                <a:cs typeface="Times New Roman" panose="02020603050405020304" pitchFamily="18" charset="0"/>
              </a:rPr>
              <a:t> бас» </a:t>
            </a:r>
            <a:r>
              <a:rPr lang="ru-RU" sz="1400" b="1" i="1" dirty="0" err="1" smtClean="0">
                <a:latin typeface="Times New Roman" panose="02020603050405020304" pitchFamily="18" charset="0"/>
                <a:cs typeface="Times New Roman" panose="02020603050405020304" pitchFamily="18" charset="0"/>
              </a:rPr>
              <a:t>конкурсында</a:t>
            </a:r>
            <a:r>
              <a:rPr lang="ru-RU" sz="1400" b="1" i="1" dirty="0" smtClean="0">
                <a:latin typeface="Times New Roman" panose="02020603050405020304" pitchFamily="18" charset="0"/>
                <a:cs typeface="Times New Roman" panose="02020603050405020304" pitchFamily="18" charset="0"/>
              </a:rPr>
              <a:t> </a:t>
            </a:r>
            <a:r>
              <a:rPr lang="ru-RU" sz="1400" b="1" i="1" dirty="0" err="1" smtClean="0">
                <a:latin typeface="Times New Roman" panose="02020603050405020304" pitchFamily="18" charset="0"/>
                <a:cs typeface="Times New Roman" panose="02020603050405020304" pitchFamily="18" charset="0"/>
              </a:rPr>
              <a:t>катнаштык</a:t>
            </a:r>
            <a:r>
              <a:rPr lang="ru-RU" sz="1400" b="1" i="1" dirty="0" smtClean="0">
                <a:latin typeface="Times New Roman" panose="02020603050405020304" pitchFamily="18" charset="0"/>
                <a:cs typeface="Times New Roman" panose="02020603050405020304" pitchFamily="18" charset="0"/>
              </a:rPr>
              <a:t>. </a:t>
            </a:r>
          </a:p>
          <a:p>
            <a:pPr algn="just"/>
            <a:endParaRPr lang="ru-RU" sz="1400" b="1" i="1"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29 </a:t>
            </a:r>
            <a:r>
              <a:rPr lang="ru-RU" sz="1400" dirty="0" err="1">
                <a:latin typeface="Times New Roman" panose="02020603050405020304" pitchFamily="18" charset="0"/>
                <a:cs typeface="Times New Roman" panose="02020603050405020304" pitchFamily="18" charset="0"/>
              </a:rPr>
              <a:t>нчы</a:t>
            </a:r>
            <a:r>
              <a:rPr lang="ru-RU" sz="1400" dirty="0">
                <a:latin typeface="Times New Roman" panose="02020603050405020304" pitchFamily="18" charset="0"/>
                <a:cs typeface="Times New Roman" panose="02020603050405020304" pitchFamily="18" charset="0"/>
              </a:rPr>
              <a:t> октябрь </a:t>
            </a:r>
            <a:r>
              <a:rPr lang="ru-RU" sz="1400" dirty="0" err="1">
                <a:latin typeface="Times New Roman" panose="02020603050405020304" pitchFamily="18" charset="0"/>
                <a:cs typeface="Times New Roman" panose="02020603050405020304" pitchFamily="18" charset="0"/>
              </a:rPr>
              <a:t>көнне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Саба</a:t>
            </a:r>
            <a:r>
              <a:rPr lang="ru-RU" sz="1400" dirty="0">
                <a:latin typeface="Times New Roman" panose="02020603050405020304" pitchFamily="18" charset="0"/>
                <a:cs typeface="Times New Roman" panose="02020603050405020304" pitchFamily="18" charset="0"/>
              </a:rPr>
              <a:t> районы Ш. </a:t>
            </a:r>
            <a:r>
              <a:rPr lang="ru-RU" sz="1400" dirty="0" err="1">
                <a:latin typeface="Times New Roman" panose="02020603050405020304" pitchFamily="18" charset="0"/>
                <a:cs typeface="Times New Roman" panose="02020603050405020304" pitchFamily="18" charset="0"/>
              </a:rPr>
              <a:t>Биктимеров</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исемендәге</a:t>
            </a:r>
            <a:r>
              <a:rPr lang="ru-RU" sz="1400" dirty="0">
                <a:latin typeface="Times New Roman" panose="02020603050405020304" pitchFamily="18" charset="0"/>
                <a:cs typeface="Times New Roman" panose="02020603050405020304" pitchFamily="18" charset="0"/>
              </a:rPr>
              <a:t> район </a:t>
            </a:r>
            <a:r>
              <a:rPr lang="ru-RU" sz="1400" dirty="0" err="1">
                <a:latin typeface="Times New Roman" panose="02020603050405020304" pitchFamily="18" charset="0"/>
                <a:cs typeface="Times New Roman" panose="02020603050405020304" pitchFamily="18" charset="0"/>
              </a:rPr>
              <a:t>мәдәният</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йортында</a:t>
            </a:r>
            <a:r>
              <a:rPr lang="ru-RU"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III </a:t>
            </a:r>
            <a:r>
              <a:rPr lang="ru-RU" sz="1400" dirty="0" err="1">
                <a:latin typeface="Times New Roman" panose="02020603050405020304" pitchFamily="18" charset="0"/>
                <a:cs typeface="Times New Roman" panose="02020603050405020304" pitchFamily="18" charset="0"/>
              </a:rPr>
              <a:t>Республикакүләм</a:t>
            </a:r>
            <a:r>
              <a:rPr lang="ru-RU" sz="1400" dirty="0">
                <a:latin typeface="Times New Roman" panose="02020603050405020304" pitchFamily="18" charset="0"/>
                <a:cs typeface="Times New Roman" panose="02020603050405020304" pitchFamily="18" charset="0"/>
              </a:rPr>
              <a:t> хореография </a:t>
            </a:r>
            <a:r>
              <a:rPr lang="ru-RU" sz="1400" dirty="0" err="1">
                <a:latin typeface="Times New Roman" panose="02020603050405020304" pitchFamily="18" charset="0"/>
                <a:cs typeface="Times New Roman" panose="02020603050405020304" pitchFamily="18" charset="0"/>
              </a:rPr>
              <a:t>һәм</a:t>
            </a:r>
            <a:r>
              <a:rPr lang="ru-RU" sz="1400" dirty="0">
                <a:latin typeface="Times New Roman" panose="02020603050405020304" pitchFamily="18" charset="0"/>
                <a:cs typeface="Times New Roman" panose="02020603050405020304" pitchFamily="18" charset="0"/>
              </a:rPr>
              <a:t> фольклор </a:t>
            </a:r>
            <a:r>
              <a:rPr lang="ru-RU" sz="1400" dirty="0" err="1">
                <a:latin typeface="Times New Roman" panose="02020603050405020304" pitchFamily="18" charset="0"/>
                <a:cs typeface="Times New Roman" panose="02020603050405020304" pitchFamily="18" charset="0"/>
              </a:rPr>
              <a:t>коллективларының</a:t>
            </a:r>
            <a:r>
              <a:rPr lang="ru-RU" sz="1400" dirty="0">
                <a:latin typeface="Times New Roman" panose="02020603050405020304" pitchFamily="18" charset="0"/>
                <a:cs typeface="Times New Roman" panose="02020603050405020304" pitchFamily="18" charset="0"/>
              </a:rPr>
              <a:t> татар </a:t>
            </a:r>
            <a:r>
              <a:rPr lang="ru-RU" sz="1400" dirty="0" err="1">
                <a:latin typeface="Times New Roman" panose="02020603050405020304" pitchFamily="18" charset="0"/>
                <a:cs typeface="Times New Roman" panose="02020603050405020304" pitchFamily="18" charset="0"/>
              </a:rPr>
              <a:t>халык</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биюләренә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сайлап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алу</a:t>
            </a:r>
            <a:r>
              <a:rPr lang="ru-RU" sz="1400" dirty="0">
                <a:latin typeface="Times New Roman" panose="02020603050405020304" pitchFamily="18" charset="0"/>
                <a:cs typeface="Times New Roman" panose="02020603050405020304" pitchFamily="18" charset="0"/>
              </a:rPr>
              <a:t> туры </a:t>
            </a:r>
            <a:r>
              <a:rPr lang="ru-RU" sz="1400" dirty="0" err="1">
                <a:latin typeface="Times New Roman" panose="02020603050405020304" pitchFamily="18" charset="0"/>
                <a:cs typeface="Times New Roman" panose="02020603050405020304" pitchFamily="18" charset="0"/>
              </a:rPr>
              <a:t>үткәрелде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Әлеге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конкурста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Шәтке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мәктәбенең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Тамчыкай</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җыр-бию</a:t>
            </a:r>
            <a:r>
              <a:rPr lang="ru-RU" sz="1400" dirty="0">
                <a:latin typeface="Times New Roman" panose="02020603050405020304" pitchFamily="18" charset="0"/>
                <a:cs typeface="Times New Roman" panose="02020603050405020304" pitchFamily="18" charset="0"/>
              </a:rPr>
              <a:t> коллективы да </a:t>
            </a:r>
            <a:r>
              <a:rPr lang="ru-RU" sz="1400" dirty="0" smtClean="0">
                <a:latin typeface="Times New Roman" panose="02020603050405020304" pitchFamily="18" charset="0"/>
                <a:cs typeface="Times New Roman" panose="02020603050405020304" pitchFamily="18" charset="0"/>
              </a:rPr>
              <a:t>у</a:t>
            </a:r>
            <a:r>
              <a:rPr lang="tt-RU" sz="1400" dirty="0" smtClean="0">
                <a:latin typeface="Times New Roman" panose="02020603050405020304" pitchFamily="18" charset="0"/>
                <a:cs typeface="Times New Roman" panose="02020603050405020304" pitchFamily="18" charset="0"/>
              </a:rPr>
              <a:t>ңышлы гына </a:t>
            </a:r>
            <a:r>
              <a:rPr lang="ru-RU" sz="1400" dirty="0" err="1" smtClean="0">
                <a:latin typeface="Times New Roman" panose="02020603050405020304" pitchFamily="18" charset="0"/>
                <a:cs typeface="Times New Roman" panose="02020603050405020304" pitchFamily="18" charset="0"/>
              </a:rPr>
              <a:t>катнашты</a:t>
            </a:r>
            <a:r>
              <a:rPr lang="ru-RU" sz="1400" dirty="0" smtClean="0">
                <a:latin typeface="Times New Roman" panose="02020603050405020304" pitchFamily="18" charset="0"/>
                <a:cs typeface="Times New Roman" panose="02020603050405020304" pitchFamily="18" charset="0"/>
              </a:rPr>
              <a:t>.</a:t>
            </a:r>
          </a:p>
          <a:p>
            <a:pPr algn="just"/>
            <a:r>
              <a:rPr lang="ru-RU" sz="1400" i="1" dirty="0" smtClean="0">
                <a:latin typeface="Times New Roman" panose="02020603050405020304" pitchFamily="18" charset="0"/>
                <a:cs typeface="Times New Roman" panose="02020603050405020304" pitchFamily="18" charset="0"/>
              </a:rPr>
              <a:t>                                            </a:t>
            </a:r>
            <a:r>
              <a:rPr lang="ru-RU" sz="1400" i="1" dirty="0" err="1" smtClean="0">
                <a:latin typeface="Times New Roman" panose="02020603050405020304" pitchFamily="18" charset="0"/>
                <a:cs typeface="Times New Roman" panose="02020603050405020304" pitchFamily="18" charset="0"/>
              </a:rPr>
              <a:t>Габдериева</a:t>
            </a:r>
            <a:r>
              <a:rPr lang="ru-RU" sz="1400" i="1" dirty="0" smtClean="0">
                <a:latin typeface="Times New Roman" panose="02020603050405020304" pitchFamily="18" charset="0"/>
                <a:cs typeface="Times New Roman" panose="02020603050405020304" pitchFamily="18" charset="0"/>
              </a:rPr>
              <a:t> Г.И. </a:t>
            </a:r>
            <a:endParaRPr lang="ru-RU" sz="1400" i="1" dirty="0">
              <a:latin typeface="Times New Roman" panose="02020603050405020304" pitchFamily="18" charset="0"/>
              <a:cs typeface="Times New Roman" panose="02020603050405020304" pitchFamily="18" charset="0"/>
            </a:endParaRPr>
          </a:p>
        </p:txBody>
      </p:sp>
      <p:pic>
        <p:nvPicPr>
          <p:cNvPr id="1027" name="Picture 3" descr="C:\Users\Рамиль ЗИННУРОВИЧ\Pictures\1234361.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429000" y="3577248"/>
            <a:ext cx="2410134" cy="15884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258291" y="5227328"/>
            <a:ext cx="2393067" cy="2400657"/>
          </a:xfrm>
          <a:prstGeom prst="rect">
            <a:avLst/>
          </a:prstGeom>
        </p:spPr>
        <p:txBody>
          <a:bodyPr wrap="square">
            <a:spAutoFit/>
          </a:bodyPr>
          <a:lstStyle/>
          <a:p>
            <a:pPr algn="just" fontAlgn="base"/>
            <a:r>
              <a:rPr lang="ru-RU" sz="1200" b="1" i="1" dirty="0">
                <a:latin typeface="Times New Roman" panose="02020603050405020304" pitchFamily="18" charset="0"/>
                <a:cs typeface="Times New Roman" panose="02020603050405020304" pitchFamily="18" charset="0"/>
              </a:rPr>
              <a:t>Юл </a:t>
            </a:r>
            <a:r>
              <a:rPr lang="ru-RU" sz="1200" b="1" i="1" dirty="0" err="1">
                <a:latin typeface="Times New Roman" panose="02020603050405020304" pitchFamily="18" charset="0"/>
                <a:cs typeface="Times New Roman" panose="02020603050405020304" pitchFamily="18" charset="0"/>
              </a:rPr>
              <a:t>йөрү</a:t>
            </a:r>
            <a:r>
              <a:rPr lang="ru-RU" sz="1200" b="1" i="1" dirty="0">
                <a:latin typeface="Times New Roman" panose="02020603050405020304" pitchFamily="18" charset="0"/>
                <a:cs typeface="Times New Roman" panose="02020603050405020304" pitchFamily="18" charset="0"/>
              </a:rPr>
              <a:t> </a:t>
            </a:r>
            <a:r>
              <a:rPr lang="ru-RU" sz="1200" b="1" i="1" dirty="0" err="1">
                <a:latin typeface="Times New Roman" panose="02020603050405020304" pitchFamily="18" charset="0"/>
                <a:cs typeface="Times New Roman" panose="02020603050405020304" pitchFamily="18" charset="0"/>
              </a:rPr>
              <a:t>кагыйдәләре</a:t>
            </a:r>
            <a:r>
              <a:rPr lang="ru-RU" sz="1200" b="1" i="1" dirty="0">
                <a:latin typeface="Times New Roman" panose="02020603050405020304" pitchFamily="18" charset="0"/>
                <a:cs typeface="Times New Roman" panose="02020603050405020304" pitchFamily="18" charset="0"/>
              </a:rPr>
              <a:t>. </a:t>
            </a:r>
            <a:r>
              <a:rPr lang="ru-RU" sz="1200" dirty="0"/>
              <a:t/>
            </a:r>
            <a:br>
              <a:rPr lang="ru-RU" sz="1200" dirty="0"/>
            </a:br>
            <a:r>
              <a:rPr lang="ru-RU" sz="1200" dirty="0"/>
              <a:t/>
            </a:r>
            <a:br>
              <a:rPr lang="ru-RU" sz="1200" dirty="0"/>
            </a:br>
            <a:r>
              <a:rPr lang="ru-RU" sz="1200" dirty="0" err="1">
                <a:latin typeface="Times New Roman" panose="02020603050405020304" pitchFamily="18" charset="0"/>
                <a:cs typeface="Times New Roman" panose="02020603050405020304" pitchFamily="18" charset="0"/>
              </a:rPr>
              <a:t>Шәтке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урта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мәктәбенең</a:t>
            </a:r>
            <a:r>
              <a:rPr lang="ru-RU" sz="1200" dirty="0">
                <a:latin typeface="Times New Roman" panose="02020603050405020304" pitchFamily="18" charset="0"/>
                <a:cs typeface="Times New Roman" panose="02020603050405020304" pitchFamily="18" charset="0"/>
              </a:rPr>
              <a:t> “Светофор” </a:t>
            </a:r>
            <a:r>
              <a:rPr lang="ru-RU" sz="1200" dirty="0" err="1">
                <a:latin typeface="Times New Roman" panose="02020603050405020304" pitchFamily="18" charset="0"/>
                <a:cs typeface="Times New Roman" panose="02020603050405020304" pitchFamily="18" charset="0"/>
              </a:rPr>
              <a:t>исемендәге</a:t>
            </a:r>
            <a:r>
              <a:rPr lang="ru-RU" sz="1200" dirty="0">
                <a:latin typeface="Times New Roman" panose="02020603050405020304" pitchFamily="18" charset="0"/>
                <a:cs typeface="Times New Roman" panose="02020603050405020304" pitchFamily="18" charset="0"/>
              </a:rPr>
              <a:t>  отряд </a:t>
            </a:r>
            <a:r>
              <a:rPr lang="ru-RU" sz="1200" dirty="0" err="1">
                <a:latin typeface="Times New Roman" panose="02020603050405020304" pitchFamily="18" charset="0"/>
                <a:cs typeface="Times New Roman" panose="02020603050405020304" pitchFamily="18" charset="0"/>
              </a:rPr>
              <a:t>активлары,укучыларның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иминлеген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саклау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юл</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йөрү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куркынычсызлыгы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турындагы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белемнәрен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тирәнәйтү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максатыннан</a:t>
            </a:r>
            <a:r>
              <a:rPr lang="ru-RU" sz="1200" dirty="0">
                <a:latin typeface="Times New Roman" panose="02020603050405020304" pitchFamily="18" charset="0"/>
                <a:cs typeface="Times New Roman" panose="02020603050405020304" pitchFamily="18" charset="0"/>
              </a:rPr>
              <a:t>, 5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“Юл </a:t>
            </a:r>
            <a:r>
              <a:rPr lang="ru-RU" sz="1200" dirty="0" err="1">
                <a:latin typeface="Times New Roman" panose="02020603050405020304" pitchFamily="18" charset="0"/>
                <a:cs typeface="Times New Roman" panose="02020603050405020304" pitchFamily="18" charset="0"/>
              </a:rPr>
              <a:t>йөрү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кагыйдәләре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дигән</a:t>
            </a:r>
            <a:r>
              <a:rPr lang="ru-RU" sz="1200" dirty="0">
                <a:latin typeface="Times New Roman" panose="02020603050405020304" pitchFamily="18" charset="0"/>
                <a:cs typeface="Times New Roman" panose="02020603050405020304" pitchFamily="18" charset="0"/>
              </a:rPr>
              <a:t> тема </a:t>
            </a:r>
            <a:r>
              <a:rPr lang="ru-RU" sz="1200" dirty="0" err="1">
                <a:latin typeface="Times New Roman" panose="02020603050405020304" pitchFamily="18" charset="0"/>
                <a:cs typeface="Times New Roman" panose="02020603050405020304" pitchFamily="18" charset="0"/>
              </a:rPr>
              <a:t>астында</a:t>
            </a:r>
            <a:r>
              <a:rPr lang="ru-RU" sz="1200" dirty="0">
                <a:latin typeface="Times New Roman" panose="02020603050405020304" pitchFamily="18" charset="0"/>
                <a:cs typeface="Times New Roman" panose="02020603050405020304" pitchFamily="18" charset="0"/>
              </a:rPr>
              <a:t> викторина </a:t>
            </a:r>
            <a:r>
              <a:rPr lang="ru-RU" sz="1200" dirty="0" err="1">
                <a:latin typeface="Times New Roman" panose="02020603050405020304" pitchFamily="18" charset="0"/>
                <a:cs typeface="Times New Roman" panose="02020603050405020304" pitchFamily="18" charset="0"/>
              </a:rPr>
              <a:t>үткәрделәр</a:t>
            </a:r>
            <a:r>
              <a:rPr lang="ru-RU" sz="1200" dirty="0">
                <a:latin typeface="Times New Roman" panose="02020603050405020304" pitchFamily="18" charset="0"/>
                <a:cs typeface="Times New Roman" panose="02020603050405020304" pitchFamily="18" charset="0"/>
              </a:rPr>
              <a:t>. </a:t>
            </a:r>
            <a:r>
              <a:rPr lang="ru-RU" dirty="0"/>
              <a:t> </a:t>
            </a:r>
          </a:p>
        </p:txBody>
      </p:sp>
      <p:pic>
        <p:nvPicPr>
          <p:cNvPr id="1028" name="Picture 4" descr="C:\Users\Рамиль ЗИННУРОВИЧ\Pictures\124526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3113" y="5868144"/>
            <a:ext cx="2332618" cy="15400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8486" y="7427487"/>
            <a:ext cx="4282271" cy="1569660"/>
          </a:xfrm>
          <a:prstGeom prst="rect">
            <a:avLst/>
          </a:prstGeom>
        </p:spPr>
        <p:txBody>
          <a:bodyPr wrap="square">
            <a:spAutoFit/>
          </a:bodyPr>
          <a:lstStyle/>
          <a:p>
            <a:pPr fontAlgn="base"/>
            <a:r>
              <a:rPr lang="ru-RU" sz="1200" b="1" dirty="0">
                <a:latin typeface="Times New Roman" panose="02020603050405020304" pitchFamily="18" charset="0"/>
                <a:cs typeface="Times New Roman" panose="02020603050405020304" pitchFamily="18" charset="0"/>
              </a:rPr>
              <a:t>"Светофор" отряды</a:t>
            </a:r>
            <a:r>
              <a:rPr lang="ru-RU" sz="1200" b="1" dirty="0" smtClean="0">
                <a:latin typeface="Times New Roman" panose="02020603050405020304" pitchFamily="18" charset="0"/>
                <a:cs typeface="Times New Roman" panose="02020603050405020304" pitchFamily="18" charset="0"/>
              </a:rPr>
              <a:t>.</a:t>
            </a: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15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ноябрь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юл</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хәрәкәте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иминлегенең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яшь</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инспекторлар</a:t>
            </a:r>
            <a:r>
              <a:rPr lang="ru-RU" sz="1200" dirty="0">
                <a:latin typeface="Times New Roman" panose="02020603050405020304" pitchFamily="18" charset="0"/>
                <a:cs typeface="Times New Roman" panose="02020603050405020304" pitchFamily="18" charset="0"/>
              </a:rPr>
              <a:t> отряды 11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Адымнар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юллар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имин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булсын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темасы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астында</a:t>
            </a:r>
            <a:r>
              <a:rPr lang="ru-RU" sz="1200" dirty="0">
                <a:latin typeface="Times New Roman" panose="02020603050405020304" pitchFamily="18" charset="0"/>
                <a:cs typeface="Times New Roman" panose="02020603050405020304" pitchFamily="18" charset="0"/>
              </a:rPr>
              <a:t> сбор </a:t>
            </a:r>
            <a:r>
              <a:rPr lang="ru-RU" sz="1200" dirty="0" err="1">
                <a:latin typeface="Times New Roman" panose="02020603050405020304" pitchFamily="18" charset="0"/>
                <a:cs typeface="Times New Roman" panose="02020603050405020304" pitchFamily="18" charset="0"/>
              </a:rPr>
              <a:t>үткәрделәр</a:t>
            </a:r>
            <a:r>
              <a:rPr lang="ru-RU" sz="1200" dirty="0">
                <a:latin typeface="Times New Roman" panose="02020603050405020304" pitchFamily="18" charset="0"/>
                <a:cs typeface="Times New Roman" panose="02020603050405020304" pitchFamily="18" charset="0"/>
              </a:rPr>
              <a:t>. Чара  </a:t>
            </a:r>
            <a:r>
              <a:rPr lang="ru-RU" sz="1200" dirty="0" err="1">
                <a:latin typeface="Times New Roman" panose="02020603050405020304" pitchFamily="18" charset="0"/>
                <a:cs typeface="Times New Roman" panose="02020603050405020304" pitchFamily="18" charset="0"/>
              </a:rPr>
              <a:t>уеннар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башваткыч</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биремнәр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үрелеп</a:t>
            </a:r>
            <a:r>
              <a:rPr lang="ru-RU" sz="1200" dirty="0">
                <a:latin typeface="Times New Roman" panose="02020603050405020304" pitchFamily="18" charset="0"/>
                <a:cs typeface="Times New Roman" panose="02020603050405020304" pitchFamily="18" charset="0"/>
              </a:rPr>
              <a:t> барды. </a:t>
            </a:r>
            <a:r>
              <a:rPr lang="ru-RU" sz="1200" dirty="0" err="1">
                <a:latin typeface="Times New Roman" panose="02020603050405020304" pitchFamily="18" charset="0"/>
                <a:cs typeface="Times New Roman" panose="02020603050405020304" pitchFamily="18" charset="0"/>
              </a:rPr>
              <a:t>Соңыннан</a:t>
            </a:r>
            <a:r>
              <a:rPr lang="ru-RU" sz="1200" dirty="0">
                <a:latin typeface="Times New Roman" panose="02020603050405020304" pitchFamily="18" charset="0"/>
                <a:cs typeface="Times New Roman" panose="02020603050405020304" pitchFamily="18" charset="0"/>
              </a:rPr>
              <a:t> “Светофор” отряды  11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изге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теләкләр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теләп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смайликлар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бүләк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иттеләр</a:t>
            </a:r>
            <a:r>
              <a:rPr lang="ru-RU" sz="1200" dirty="0">
                <a:latin typeface="Times New Roman" panose="02020603050405020304" pitchFamily="18" charset="0"/>
                <a:cs typeface="Times New Roman" panose="02020603050405020304" pitchFamily="18" charset="0"/>
              </a:rPr>
              <a:t>. </a:t>
            </a:r>
          </a:p>
        </p:txBody>
      </p:sp>
      <p:pic>
        <p:nvPicPr>
          <p:cNvPr id="1029" name="Picture 5" descr="C:\Users\Рамиль ЗИННУРОВИЧ\Pictures\122830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112" y="6127891"/>
            <a:ext cx="1870001" cy="12325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Рамиль ЗИННУРОВИЧ\Pictures\классларда сборлар\DSC04235.JPG"/>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350756" y="7627985"/>
            <a:ext cx="1958563" cy="14691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092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1" y="48069"/>
            <a:ext cx="3168353" cy="1938992"/>
          </a:xfrm>
          <a:prstGeom prst="rect">
            <a:avLst/>
          </a:prstGeom>
        </p:spPr>
        <p:txBody>
          <a:bodyPr wrap="square">
            <a:spAutoFit/>
          </a:bodyPr>
          <a:lstStyle/>
          <a:p>
            <a:pPr algn="just"/>
            <a:r>
              <a:rPr lang="ru-RU" sz="1200" b="1" i="1" u="sng" dirty="0">
                <a:latin typeface="Times New Roman" panose="02020603050405020304" pitchFamily="18" charset="0"/>
                <a:cs typeface="Times New Roman" panose="02020603050405020304" pitchFamily="18" charset="0"/>
              </a:rPr>
              <a:t> </a:t>
            </a:r>
            <a:r>
              <a:rPr lang="ru-RU" sz="1200" b="1" i="1" u="sng" dirty="0" smtClean="0">
                <a:latin typeface="Times New Roman" panose="02020603050405020304" pitchFamily="18" charset="0"/>
                <a:cs typeface="Times New Roman" panose="02020603050405020304" pitchFamily="18" charset="0"/>
              </a:rPr>
              <a:t>СБОР «</a:t>
            </a:r>
            <a:r>
              <a:rPr lang="ru-RU" sz="1200" b="1" i="1" u="sng" dirty="0" err="1" smtClean="0">
                <a:latin typeface="Times New Roman" panose="02020603050405020304" pitchFamily="18" charset="0"/>
                <a:cs typeface="Times New Roman" panose="02020603050405020304" pitchFamily="18" charset="0"/>
              </a:rPr>
              <a:t>Камчаткага</a:t>
            </a:r>
            <a:r>
              <a:rPr lang="ru-RU" sz="1200" b="1" i="1" u="sng" dirty="0" smtClean="0">
                <a:latin typeface="Times New Roman" panose="02020603050405020304" pitchFamily="18" charset="0"/>
                <a:cs typeface="Times New Roman" panose="02020603050405020304" pitchFamily="18" charset="0"/>
              </a:rPr>
              <a:t> </a:t>
            </a:r>
            <a:r>
              <a:rPr lang="ru-RU" sz="1200" b="1" i="1" u="sng" dirty="0" err="1" smtClean="0">
                <a:latin typeface="Times New Roman" panose="02020603050405020304" pitchFamily="18" charset="0"/>
                <a:cs typeface="Times New Roman" panose="02020603050405020304" pitchFamily="18" charset="0"/>
              </a:rPr>
              <a:t>сәяхәт</a:t>
            </a:r>
            <a:r>
              <a:rPr lang="ru-RU" sz="1200" b="1" i="1" u="sng" dirty="0" smtClean="0">
                <a:latin typeface="Times New Roman" panose="02020603050405020304" pitchFamily="18" charset="0"/>
                <a:cs typeface="Times New Roman" panose="02020603050405020304" pitchFamily="18" charset="0"/>
              </a:rPr>
              <a:t>»</a:t>
            </a:r>
          </a:p>
          <a:p>
            <a:pPr algn="just"/>
            <a:endParaRPr lang="ru-RU" sz="1200" b="1" i="1" u="sng" dirty="0" smtClean="0">
              <a:latin typeface="Times New Roman" panose="02020603050405020304" pitchFamily="18" charset="0"/>
              <a:cs typeface="Times New Roman" panose="02020603050405020304" pitchFamily="18" charset="0"/>
            </a:endParaRPr>
          </a:p>
          <a:p>
            <a:pPr algn="just"/>
            <a:r>
              <a:rPr lang="ru-RU" sz="1200" dirty="0" smtClean="0">
                <a:latin typeface="Times New Roman" panose="02020603050405020304" pitchFamily="18" charset="0"/>
                <a:cs typeface="Times New Roman" panose="02020603050405020304" pitchFamily="18" charset="0"/>
              </a:rPr>
              <a:t>Педагог-</a:t>
            </a:r>
            <a:r>
              <a:rPr lang="ru-RU" sz="1200" dirty="0" err="1" smtClean="0">
                <a:latin typeface="Times New Roman" panose="02020603050405020304" pitchFamily="18" charset="0"/>
                <a:cs typeface="Times New Roman" panose="02020603050405020304" pitchFamily="18" charset="0"/>
              </a:rPr>
              <a:t>оештыручы</a:t>
            </a:r>
            <a:r>
              <a:rPr lang="ru-RU" sz="1200" dirty="0" smtClean="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Музафарова</a:t>
            </a:r>
            <a:r>
              <a:rPr lang="ru-RU" sz="1200" dirty="0">
                <a:latin typeface="Times New Roman" panose="02020603050405020304" pitchFamily="18" charset="0"/>
                <a:cs typeface="Times New Roman" panose="02020603050405020304" pitchFamily="18" charset="0"/>
              </a:rPr>
              <a:t> С.Ю. 6 </a:t>
            </a:r>
            <a:r>
              <a:rPr lang="ru-RU" sz="1200" dirty="0" err="1">
                <a:latin typeface="Times New Roman" panose="02020603050405020304" pitchFamily="18" charset="0"/>
                <a:cs typeface="Times New Roman" panose="02020603050405020304" pitchFamily="18" charset="0"/>
              </a:rPr>
              <a:t>нчы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Яшь</a:t>
            </a:r>
            <a:r>
              <a:rPr lang="ru-RU" sz="1200" dirty="0">
                <a:latin typeface="Times New Roman" panose="02020603050405020304" pitchFamily="18" charset="0"/>
                <a:cs typeface="Times New Roman" panose="02020603050405020304" pitchFamily="18" charset="0"/>
              </a:rPr>
              <a:t> Россия” (“Юная Россия”) </a:t>
            </a:r>
            <a:r>
              <a:rPr lang="ru-RU" sz="1200" dirty="0" err="1">
                <a:latin typeface="Times New Roman" panose="02020603050405020304" pitchFamily="18" charset="0"/>
                <a:cs typeface="Times New Roman" panose="02020603050405020304" pitchFamily="18" charset="0"/>
              </a:rPr>
              <a:t>программасына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таянып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Камчаткага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сәяхәт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дигән</a:t>
            </a:r>
            <a:r>
              <a:rPr lang="ru-RU" sz="1200" dirty="0">
                <a:latin typeface="Times New Roman" panose="02020603050405020304" pitchFamily="18" charset="0"/>
                <a:cs typeface="Times New Roman" panose="02020603050405020304" pitchFamily="18" charset="0"/>
              </a:rPr>
              <a:t> тема </a:t>
            </a:r>
            <a:r>
              <a:rPr lang="ru-RU" sz="1200" dirty="0" err="1">
                <a:latin typeface="Times New Roman" panose="02020603050405020304" pitchFamily="18" charset="0"/>
                <a:cs typeface="Times New Roman" panose="02020603050405020304" pitchFamily="18" charset="0"/>
              </a:rPr>
              <a:t>астында</a:t>
            </a:r>
            <a:r>
              <a:rPr lang="ru-RU" sz="1200" dirty="0">
                <a:latin typeface="Times New Roman" panose="02020603050405020304" pitchFamily="18" charset="0"/>
                <a:cs typeface="Times New Roman" panose="02020603050405020304" pitchFamily="18" charset="0"/>
              </a:rPr>
              <a:t> сбор </a:t>
            </a:r>
            <a:r>
              <a:rPr lang="ru-RU" sz="1200" dirty="0" err="1">
                <a:latin typeface="Times New Roman" panose="02020603050405020304" pitchFamily="18" charset="0"/>
                <a:cs typeface="Times New Roman" panose="02020603050405020304" pitchFamily="18" charset="0"/>
              </a:rPr>
              <a:t>үткәрде</a:t>
            </a:r>
            <a:r>
              <a:rPr lang="ru-RU" sz="1200" dirty="0">
                <a:latin typeface="Times New Roman" panose="02020603050405020304" pitchFamily="18" charset="0"/>
                <a:cs typeface="Times New Roman" panose="02020603050405020304" pitchFamily="18" charset="0"/>
              </a:rPr>
              <a:t>. Сбор </a:t>
            </a:r>
            <a:r>
              <a:rPr lang="ru-RU" sz="1200" dirty="0" err="1">
                <a:latin typeface="Times New Roman" panose="02020603050405020304" pitchFamily="18" charset="0"/>
                <a:cs typeface="Times New Roman" panose="02020603050405020304" pitchFamily="18" charset="0"/>
              </a:rPr>
              <a:t>барышында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игътибарлылыкка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уеннар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уйнадылар</a:t>
            </a:r>
            <a:r>
              <a:rPr lang="ru-RU" sz="1200" dirty="0">
                <a:latin typeface="Times New Roman" panose="02020603050405020304" pitchFamily="18" charset="0"/>
                <a:cs typeface="Times New Roman" panose="02020603050405020304" pitchFamily="18" charset="0"/>
              </a:rPr>
              <a:t>, мультфильм </a:t>
            </a:r>
            <a:r>
              <a:rPr lang="ru-RU" sz="1200" dirty="0" err="1">
                <a:latin typeface="Times New Roman" panose="02020603050405020304" pitchFamily="18" charset="0"/>
                <a:cs typeface="Times New Roman" panose="02020603050405020304" pitchFamily="18" charset="0"/>
              </a:rPr>
              <a:t>карадылар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җырлар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җырладылар</a:t>
            </a:r>
            <a:r>
              <a:rPr lang="ru-RU" sz="1200" dirty="0">
                <a:latin typeface="Times New Roman" panose="02020603050405020304" pitchFamily="18" charset="0"/>
                <a:cs typeface="Times New Roman" panose="02020603050405020304" pitchFamily="18" charset="0"/>
              </a:rPr>
              <a:t>.  </a:t>
            </a:r>
          </a:p>
        </p:txBody>
      </p:sp>
      <p:pic>
        <p:nvPicPr>
          <p:cNvPr id="3074" name="Picture 2" descr="C:\Users\Рамиль ЗИННУРОВИЧ\Pictures\классларда сборлар\1249393.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158099" y="1850475"/>
            <a:ext cx="2126885" cy="1404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 name="Прямоугольник 2"/>
          <p:cNvSpPr/>
          <p:nvPr/>
        </p:nvSpPr>
        <p:spPr>
          <a:xfrm>
            <a:off x="23214" y="2952032"/>
            <a:ext cx="6834786" cy="122413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tt-RU" b="1" dirty="0" smtClean="0">
                <a:ln/>
                <a:solidFill>
                  <a:srgbClr val="FF0000"/>
                </a:solidFill>
                <a:latin typeface="Times New Roman" panose="02020603050405020304" pitchFamily="18" charset="0"/>
                <a:cs typeface="Times New Roman" panose="02020603050405020304" pitchFamily="18" charset="0"/>
              </a:rPr>
              <a:t>СПОРТ ДӨН</a:t>
            </a:r>
            <a:r>
              <a:rPr lang="ru-RU" b="1" dirty="0" smtClean="0">
                <a:ln/>
                <a:solidFill>
                  <a:srgbClr val="FF0000"/>
                </a:solidFill>
                <a:latin typeface="Times New Roman" panose="02020603050405020304" pitchFamily="18" charset="0"/>
                <a:cs typeface="Times New Roman" panose="02020603050405020304" pitchFamily="18" charset="0"/>
              </a:rPr>
              <a:t>Ь</a:t>
            </a:r>
            <a:r>
              <a:rPr lang="tt-RU" b="1" dirty="0" smtClean="0">
                <a:ln/>
                <a:solidFill>
                  <a:srgbClr val="FF0000"/>
                </a:solidFill>
                <a:latin typeface="Times New Roman" panose="02020603050405020304" pitchFamily="18" charset="0"/>
                <a:cs typeface="Times New Roman" panose="02020603050405020304" pitchFamily="18" charset="0"/>
              </a:rPr>
              <a:t>ЯСЫНДА</a:t>
            </a:r>
            <a:endParaRPr lang="ru-RU" b="1" dirty="0">
              <a:ln/>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645024" y="69348"/>
            <a:ext cx="3435964" cy="1661993"/>
          </a:xfrm>
          <a:prstGeom prst="rect">
            <a:avLst/>
          </a:prstGeom>
        </p:spPr>
        <p:txBody>
          <a:bodyPr wrap="square">
            <a:spAutoFit/>
          </a:bodyPr>
          <a:lstStyle/>
          <a:p>
            <a:pPr fontAlgn="base"/>
            <a:r>
              <a:rPr lang="ru-RU" sz="1200" b="1" dirty="0" err="1" smtClean="0">
                <a:latin typeface="Times New Roman" panose="02020603050405020304" pitchFamily="18" charset="0"/>
                <a:cs typeface="Times New Roman" panose="02020603050405020304" pitchFamily="18" charset="0"/>
              </a:rPr>
              <a:t>Эзтабарлар</a:t>
            </a: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err="1" smtClean="0">
                <a:latin typeface="Times New Roman" panose="02020603050405020304" pitchFamily="18" charset="0"/>
                <a:cs typeface="Times New Roman" panose="02020603050405020304" pitchFamily="18" charset="0"/>
              </a:rPr>
              <a:t>Шәтке</a:t>
            </a:r>
            <a:r>
              <a:rPr lang="ru-RU" sz="1200" dirty="0" smtClean="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урта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мәктәбенең</a:t>
            </a:r>
            <a:r>
              <a:rPr lang="ru-RU" sz="1200" dirty="0">
                <a:latin typeface="Times New Roman" panose="02020603050405020304" pitchFamily="18" charset="0"/>
                <a:cs typeface="Times New Roman" panose="02020603050405020304" pitchFamily="18" charset="0"/>
              </a:rPr>
              <a:t> 3-4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"Без </a:t>
            </a:r>
            <a:r>
              <a:rPr lang="ru-RU" sz="1200" dirty="0" err="1">
                <a:latin typeface="Times New Roman" panose="02020603050405020304" pitchFamily="18" charset="0"/>
                <a:cs typeface="Times New Roman" panose="02020603050405020304" pitchFamily="18" charset="0"/>
              </a:rPr>
              <a:t>эзтабарлар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исеме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астында</a:t>
            </a:r>
            <a:r>
              <a:rPr lang="ru-RU" sz="1200" dirty="0">
                <a:latin typeface="Times New Roman" panose="02020603050405020304" pitchFamily="18" charset="0"/>
                <a:cs typeface="Times New Roman" panose="02020603050405020304" pitchFamily="18" charset="0"/>
              </a:rPr>
              <a:t> сбор </a:t>
            </a:r>
            <a:r>
              <a:rPr lang="ru-RU" sz="1200" dirty="0" err="1">
                <a:latin typeface="Times New Roman" panose="02020603050405020304" pitchFamily="18" charset="0"/>
                <a:cs typeface="Times New Roman" panose="02020603050405020304" pitchFamily="18" charset="0"/>
              </a:rPr>
              <a:t>үтте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Сборны</a:t>
            </a:r>
            <a:r>
              <a:rPr lang="ru-RU" sz="1200" dirty="0">
                <a:latin typeface="Times New Roman" panose="02020603050405020304" pitchFamily="18" charset="0"/>
                <a:cs typeface="Times New Roman" panose="02020603050405020304" pitchFamily="18" charset="0"/>
              </a:rPr>
              <a:t> 7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укучысы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Дуслык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исемендәге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оешма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рәисе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Гилазова</a:t>
            </a:r>
            <a:r>
              <a:rPr lang="ru-RU" sz="1200" dirty="0">
                <a:latin typeface="Times New Roman" panose="02020603050405020304" pitchFamily="18" charset="0"/>
                <a:cs typeface="Times New Roman" panose="02020603050405020304" pitchFamily="18" charset="0"/>
              </a:rPr>
              <a:t> И.И. </a:t>
            </a:r>
            <a:r>
              <a:rPr lang="ru-RU" sz="1200" dirty="0" err="1">
                <a:latin typeface="Times New Roman" panose="02020603050405020304" pitchFamily="18" charset="0"/>
                <a:cs typeface="Times New Roman" panose="02020603050405020304" pitchFamily="18" charset="0"/>
              </a:rPr>
              <a:t>алып</a:t>
            </a:r>
            <a:r>
              <a:rPr lang="ru-RU" sz="1200" dirty="0">
                <a:latin typeface="Times New Roman" panose="02020603050405020304" pitchFamily="18" charset="0"/>
                <a:cs typeface="Times New Roman" panose="02020603050405020304" pitchFamily="18" charset="0"/>
              </a:rPr>
              <a:t> барды. Сбор </a:t>
            </a:r>
            <a:r>
              <a:rPr lang="ru-RU" sz="1200" dirty="0" err="1">
                <a:latin typeface="Times New Roman" panose="02020603050405020304" pitchFamily="18" charset="0"/>
                <a:cs typeface="Times New Roman" panose="02020603050405020304" pitchFamily="18" charset="0"/>
              </a:rPr>
              <a:t>уен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әңгәмә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формасында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үтте</a:t>
            </a:r>
            <a:r>
              <a:rPr lang="ru-RU" sz="1200" dirty="0">
                <a:latin typeface="Times New Roman" panose="02020603050405020304" pitchFamily="18" charset="0"/>
                <a:cs typeface="Times New Roman" panose="02020603050405020304" pitchFamily="18" charset="0"/>
              </a:rPr>
              <a:t>.</a:t>
            </a:r>
            <a:r>
              <a:rPr lang="ru-RU" dirty="0"/>
              <a:t> </a:t>
            </a:r>
          </a:p>
        </p:txBody>
      </p:sp>
      <p:pic>
        <p:nvPicPr>
          <p:cNvPr id="3075" name="Picture 3" descr="C:\Users\Рамиль ЗИННУРОВИЧ\Pictures\классларда сборлар\DSC0414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5153" y="1729086"/>
            <a:ext cx="2044168" cy="1533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Прямоугольник 4"/>
          <p:cNvSpPr/>
          <p:nvPr/>
        </p:nvSpPr>
        <p:spPr>
          <a:xfrm>
            <a:off x="116639" y="3683424"/>
            <a:ext cx="3849367" cy="2308324"/>
          </a:xfrm>
          <a:prstGeom prst="rect">
            <a:avLst/>
          </a:prstGeom>
        </p:spPr>
        <p:txBody>
          <a:bodyPr wrap="square">
            <a:spAutoFit/>
          </a:bodyPr>
          <a:lstStyle/>
          <a:p>
            <a:pPr algn="just" fontAlgn="base"/>
            <a:r>
              <a:rPr lang="tt-RU" sz="1200" b="1" i="1" dirty="0" smtClean="0">
                <a:solidFill>
                  <a:srgbClr val="0070C0"/>
                </a:solidFill>
              </a:rPr>
              <a:t>Безнекеләр беренче</a:t>
            </a:r>
            <a:endParaRPr lang="ru-RU" sz="1200" b="1" i="1" dirty="0" smtClean="0">
              <a:solidFill>
                <a:srgbClr val="0070C0"/>
              </a:solidFill>
            </a:endParaRPr>
          </a:p>
          <a:p>
            <a:pPr algn="just" fontAlgn="base"/>
            <a:r>
              <a:rPr lang="ru-RU" sz="1200" dirty="0" smtClean="0">
                <a:latin typeface="Times New Roman" panose="02020603050405020304" pitchFamily="18" charset="0"/>
                <a:cs typeface="Times New Roman" panose="02020603050405020304" pitchFamily="18" charset="0"/>
              </a:rPr>
              <a:t>30</a:t>
            </a:r>
            <a:r>
              <a:rPr lang="ru-RU" sz="1200" dirty="0">
                <a:latin typeface="Times New Roman" panose="02020603050405020304" pitchFamily="18" charset="0"/>
                <a:cs typeface="Times New Roman" panose="02020603050405020304" pitchFamily="18" charset="0"/>
              </a:rPr>
              <a:t>  октябрь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Кукмара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районында</a:t>
            </a:r>
            <a:r>
              <a:rPr lang="ru-RU" sz="1200" dirty="0">
                <a:latin typeface="Times New Roman" panose="02020603050405020304" pitchFamily="18" charset="0"/>
                <a:cs typeface="Times New Roman" panose="02020603050405020304" pitchFamily="18" charset="0"/>
              </a:rPr>
              <a:t>  2004-2005 </a:t>
            </a:r>
            <a:r>
              <a:rPr lang="ru-RU" sz="1200" dirty="0" err="1">
                <a:latin typeface="Times New Roman" panose="02020603050405020304" pitchFamily="18" charset="0"/>
                <a:cs typeface="Times New Roman" panose="02020603050405020304" pitchFamily="18" charset="0"/>
              </a:rPr>
              <a:t>елда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туган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кызлар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арасында</a:t>
            </a:r>
            <a:r>
              <a:rPr lang="ru-RU" sz="1200" dirty="0">
                <a:latin typeface="Times New Roman" panose="02020603050405020304" pitchFamily="18" charset="0"/>
                <a:cs typeface="Times New Roman" panose="02020603050405020304" pitchFamily="18" charset="0"/>
              </a:rPr>
              <a:t> волейбол </a:t>
            </a:r>
            <a:r>
              <a:rPr lang="ru-RU" sz="1200" dirty="0" err="1">
                <a:latin typeface="Times New Roman" panose="02020603050405020304" pitchFamily="18" charset="0"/>
                <a:cs typeface="Times New Roman" panose="02020603050405020304" pitchFamily="18" charset="0"/>
              </a:rPr>
              <a:t>буенча</a:t>
            </a:r>
            <a:r>
              <a:rPr lang="ru-RU" sz="1200" dirty="0">
                <a:latin typeface="Times New Roman" panose="02020603050405020304" pitchFamily="18" charset="0"/>
                <a:cs typeface="Times New Roman" panose="02020603050405020304" pitchFamily="18" charset="0"/>
              </a:rPr>
              <a:t> район </a:t>
            </a:r>
            <a:r>
              <a:rPr lang="ru-RU" sz="1200" dirty="0" err="1">
                <a:latin typeface="Times New Roman" panose="02020603050405020304" pitchFamily="18" charset="0"/>
                <a:cs typeface="Times New Roman" panose="02020603050405020304" pitchFamily="18" charset="0"/>
              </a:rPr>
              <a:t>беренчелеге</a:t>
            </a:r>
            <a:r>
              <a:rPr lang="ru-RU" sz="1200" dirty="0">
                <a:latin typeface="Times New Roman" panose="02020603050405020304" pitchFamily="18" charset="0"/>
                <a:cs typeface="Times New Roman" panose="02020603050405020304" pitchFamily="18" charset="0"/>
              </a:rPr>
              <a:t> узды. </a:t>
            </a:r>
            <a:r>
              <a:rPr lang="ru-RU" sz="1200" dirty="0" err="1">
                <a:latin typeface="Times New Roman" panose="02020603050405020304" pitchFamily="18" charset="0"/>
                <a:cs typeface="Times New Roman" panose="02020603050405020304" pitchFamily="18" charset="0"/>
              </a:rPr>
              <a:t>Барысы</a:t>
            </a:r>
            <a:r>
              <a:rPr lang="ru-RU" sz="1200" dirty="0">
                <a:latin typeface="Times New Roman" panose="02020603050405020304" pitchFamily="18" charset="0"/>
                <a:cs typeface="Times New Roman" panose="02020603050405020304" pitchFamily="18" charset="0"/>
              </a:rPr>
              <a:t> 6 команда </a:t>
            </a:r>
            <a:r>
              <a:rPr lang="ru-RU" sz="1200" dirty="0" err="1">
                <a:latin typeface="Times New Roman" panose="02020603050405020304" pitchFamily="18" charset="0"/>
                <a:cs typeface="Times New Roman" panose="02020603050405020304" pitchFamily="18" charset="0"/>
              </a:rPr>
              <a:t>катнашты:Кукмара</a:t>
            </a:r>
            <a:r>
              <a:rPr lang="ru-RU" sz="1200" dirty="0">
                <a:latin typeface="Times New Roman" panose="02020603050405020304" pitchFamily="18" charset="0"/>
                <a:cs typeface="Times New Roman" panose="02020603050405020304" pitchFamily="18" charset="0"/>
              </a:rPr>
              <a:t> районы “</a:t>
            </a:r>
            <a:r>
              <a:rPr lang="ru-RU" sz="1200" dirty="0" err="1">
                <a:latin typeface="Times New Roman" panose="02020603050405020304" pitchFamily="18" charset="0"/>
                <a:cs typeface="Times New Roman" panose="02020603050405020304" pitchFamily="18" charset="0"/>
              </a:rPr>
              <a:t>Зилант</a:t>
            </a:r>
            <a:r>
              <a:rPr lang="ru-RU" sz="1200" dirty="0">
                <a:latin typeface="Times New Roman" panose="02020603050405020304" pitchFamily="18" charset="0"/>
                <a:cs typeface="Times New Roman" panose="02020603050405020304" pitchFamily="18" charset="0"/>
              </a:rPr>
              <a:t>”, ”СОШ 4”, </a:t>
            </a:r>
            <a:r>
              <a:rPr lang="ru-RU" sz="1200" dirty="0" err="1">
                <a:latin typeface="Times New Roman" panose="02020603050405020304" pitchFamily="18" charset="0"/>
                <a:cs typeface="Times New Roman" panose="02020603050405020304" pitchFamily="18" charset="0"/>
              </a:rPr>
              <a:t>Саба</a:t>
            </a:r>
            <a:r>
              <a:rPr lang="ru-RU" sz="1200" dirty="0">
                <a:latin typeface="Times New Roman" panose="02020603050405020304" pitchFamily="18" charset="0"/>
                <a:cs typeface="Times New Roman" panose="02020603050405020304" pitchFamily="18" charset="0"/>
              </a:rPr>
              <a:t> районы, </a:t>
            </a:r>
            <a:r>
              <a:rPr lang="ru-RU" sz="1200" dirty="0" err="1">
                <a:latin typeface="Times New Roman" panose="02020603050405020304" pitchFamily="18" charset="0"/>
                <a:cs typeface="Times New Roman" panose="02020603050405020304" pitchFamily="18" charset="0"/>
              </a:rPr>
              <a:t>Теләче</a:t>
            </a:r>
            <a:r>
              <a:rPr lang="ru-RU" sz="1200" dirty="0">
                <a:latin typeface="Times New Roman" panose="02020603050405020304" pitchFamily="18" charset="0"/>
                <a:cs typeface="Times New Roman" panose="02020603050405020304" pitchFamily="18" charset="0"/>
              </a:rPr>
              <a:t> районы “</a:t>
            </a:r>
            <a:r>
              <a:rPr lang="ru-RU" sz="1200" dirty="0" err="1">
                <a:latin typeface="Times New Roman" panose="02020603050405020304" pitchFamily="18" charset="0"/>
                <a:cs typeface="Times New Roman" panose="02020603050405020304" pitchFamily="18" charset="0"/>
              </a:rPr>
              <a:t>Шәтке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командасы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Янил</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Манзарас</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авылы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командалары</a:t>
            </a:r>
            <a:r>
              <a:rPr lang="ru-RU" sz="1200" dirty="0">
                <a:latin typeface="Times New Roman" panose="02020603050405020304" pitchFamily="18" charset="0"/>
                <a:cs typeface="Times New Roman" panose="02020603050405020304" pitchFamily="18" charset="0"/>
              </a:rPr>
              <a:t>.</a:t>
            </a:r>
          </a:p>
          <a:p>
            <a:pPr algn="just" fontAlgn="base"/>
            <a:r>
              <a:rPr lang="ru-RU" sz="1200" dirty="0" err="1">
                <a:latin typeface="Times New Roman" panose="02020603050405020304" pitchFamily="18" charset="0"/>
                <a:cs typeface="Times New Roman" panose="02020603050405020304" pitchFamily="18" charset="0"/>
              </a:rPr>
              <a:t>Гомуми</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нәтиҗәләр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буенча</a:t>
            </a:r>
            <a:r>
              <a:rPr lang="ru-RU" sz="1200" dirty="0">
                <a:latin typeface="Times New Roman" panose="02020603050405020304" pitchFamily="18" charset="0"/>
                <a:cs typeface="Times New Roman" panose="02020603050405020304" pitchFamily="18" charset="0"/>
              </a:rPr>
              <a:t>:</a:t>
            </a:r>
          </a:p>
          <a:p>
            <a:pPr algn="just" fontAlgn="base"/>
            <a:r>
              <a:rPr lang="ru-RU" sz="1200" dirty="0">
                <a:latin typeface="Times New Roman" panose="02020603050405020304" pitchFamily="18" charset="0"/>
                <a:cs typeface="Times New Roman" panose="02020603050405020304" pitchFamily="18" charset="0"/>
              </a:rPr>
              <a:t>1 </a:t>
            </a:r>
            <a:r>
              <a:rPr lang="ru-RU" sz="1200" dirty="0" err="1">
                <a:latin typeface="Times New Roman" panose="02020603050405020304" pitchFamily="18" charset="0"/>
                <a:cs typeface="Times New Roman" panose="02020603050405020304" pitchFamily="18" charset="0"/>
              </a:rPr>
              <a:t>урында</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Шәтке</a:t>
            </a:r>
            <a:endParaRPr lang="ru-RU" sz="1200" dirty="0">
              <a:latin typeface="Times New Roman" panose="02020603050405020304" pitchFamily="18" charset="0"/>
              <a:cs typeface="Times New Roman" panose="02020603050405020304" pitchFamily="18" charset="0"/>
            </a:endParaRPr>
          </a:p>
          <a:p>
            <a:pPr algn="just" fontAlgn="base"/>
            <a:r>
              <a:rPr lang="ru-RU" sz="1200" dirty="0">
                <a:latin typeface="Times New Roman" panose="02020603050405020304" pitchFamily="18" charset="0"/>
                <a:cs typeface="Times New Roman" panose="02020603050405020304" pitchFamily="18" charset="0"/>
              </a:rPr>
              <a:t>2 </a:t>
            </a:r>
            <a:r>
              <a:rPr lang="ru-RU" sz="1200" dirty="0" err="1">
                <a:latin typeface="Times New Roman" panose="02020603050405020304" pitchFamily="18" charset="0"/>
                <a:cs typeface="Times New Roman" panose="02020603050405020304" pitchFamily="18" charset="0"/>
              </a:rPr>
              <a:t>урында</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Зилант</a:t>
            </a:r>
            <a:r>
              <a:rPr lang="ru-RU" sz="1200" dirty="0">
                <a:latin typeface="Times New Roman" panose="02020603050405020304" pitchFamily="18" charset="0"/>
                <a:cs typeface="Times New Roman" panose="02020603050405020304" pitchFamily="18" charset="0"/>
              </a:rPr>
              <a:t>”</a:t>
            </a:r>
          </a:p>
          <a:p>
            <a:pPr algn="just" fontAlgn="base"/>
            <a:r>
              <a:rPr lang="ru-RU" sz="1200" dirty="0">
                <a:latin typeface="Times New Roman" panose="02020603050405020304" pitchFamily="18" charset="0"/>
                <a:cs typeface="Times New Roman" panose="02020603050405020304" pitchFamily="18" charset="0"/>
              </a:rPr>
              <a:t>3 </a:t>
            </a:r>
            <a:r>
              <a:rPr lang="ru-RU" sz="1200" dirty="0" err="1">
                <a:latin typeface="Times New Roman" panose="02020603050405020304" pitchFamily="18" charset="0"/>
                <a:cs typeface="Times New Roman" panose="02020603050405020304" pitchFamily="18" charset="0"/>
              </a:rPr>
              <a:t>урында</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Байлар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Сабасы</a:t>
            </a:r>
            <a:r>
              <a:rPr lang="ru-RU" sz="1200" dirty="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командалары</a:t>
            </a:r>
            <a:r>
              <a:rPr lang="ru-RU" sz="1200" dirty="0">
                <a:latin typeface="Times New Roman" panose="02020603050405020304" pitchFamily="18" charset="0"/>
                <a:cs typeface="Times New Roman" panose="02020603050405020304" pitchFamily="18" charset="0"/>
              </a:rPr>
              <a:t>.</a:t>
            </a:r>
          </a:p>
          <a:p>
            <a:pPr algn="just" fontAlgn="base"/>
            <a:r>
              <a:rPr lang="ru-RU" sz="1200" dirty="0" err="1">
                <a:latin typeface="Times New Roman" panose="02020603050405020304" pitchFamily="18" charset="0"/>
                <a:cs typeface="Times New Roman" panose="02020603050405020304" pitchFamily="18" charset="0"/>
              </a:rPr>
              <a:t>Кызларның</a:t>
            </a:r>
            <a:r>
              <a:rPr lang="ru-RU" sz="1200" dirty="0">
                <a:latin typeface="Times New Roman" panose="02020603050405020304" pitchFamily="18" charset="0"/>
                <a:cs typeface="Times New Roman" panose="02020603050405020304" pitchFamily="18" charset="0"/>
              </a:rPr>
              <a:t> тренеры: </a:t>
            </a:r>
            <a:r>
              <a:rPr lang="ru-RU" sz="1200" dirty="0" err="1">
                <a:latin typeface="Times New Roman" panose="02020603050405020304" pitchFamily="18" charset="0"/>
                <a:cs typeface="Times New Roman" panose="02020603050405020304" pitchFamily="18" charset="0"/>
              </a:rPr>
              <a:t>Гәбделхәев</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Рәшит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Хаҗинур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улы</a:t>
            </a:r>
            <a:r>
              <a:rPr lang="ru-RU" sz="1200" dirty="0">
                <a:latin typeface="Times New Roman" panose="02020603050405020304" pitchFamily="18" charset="0"/>
                <a:cs typeface="Times New Roman" panose="02020603050405020304" pitchFamily="18" charset="0"/>
              </a:rPr>
              <a:t>.</a:t>
            </a:r>
          </a:p>
        </p:txBody>
      </p:sp>
      <p:pic>
        <p:nvPicPr>
          <p:cNvPr id="3076" name="Picture 4" descr="C:\Users\Рамиль ЗИННУРОВИЧ\Pictures\12343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9222" y="3916836"/>
            <a:ext cx="2794000" cy="18415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16638" y="5991748"/>
            <a:ext cx="6666583" cy="1200329"/>
          </a:xfrm>
          <a:prstGeom prst="rect">
            <a:avLst/>
          </a:prstGeom>
        </p:spPr>
        <p:txBody>
          <a:bodyPr wrap="square">
            <a:spAutoFit/>
          </a:bodyPr>
          <a:lstStyle/>
          <a:p>
            <a:pPr fontAlgn="base"/>
            <a:r>
              <a:rPr lang="ru-RU" sz="1200" b="1" i="1" dirty="0" err="1">
                <a:solidFill>
                  <a:srgbClr val="0070C0"/>
                </a:solidFill>
                <a:latin typeface="Times New Roman" panose="02020603050405020304" pitchFamily="18" charset="0"/>
                <a:cs typeface="Times New Roman" panose="02020603050405020304" pitchFamily="18" charset="0"/>
              </a:rPr>
              <a:t>Өстәл</a:t>
            </a:r>
            <a:r>
              <a:rPr lang="ru-RU" sz="1200" b="1" i="1" dirty="0">
                <a:solidFill>
                  <a:srgbClr val="0070C0"/>
                </a:solidFill>
                <a:latin typeface="Times New Roman" panose="02020603050405020304" pitchFamily="18" charset="0"/>
                <a:cs typeface="Times New Roman" panose="02020603050405020304" pitchFamily="18" charset="0"/>
              </a:rPr>
              <a:t> теннисы </a:t>
            </a:r>
            <a:r>
              <a:rPr lang="ru-RU" sz="1200" b="1" i="1" dirty="0" err="1">
                <a:solidFill>
                  <a:srgbClr val="0070C0"/>
                </a:solidFill>
                <a:latin typeface="Times New Roman" panose="02020603050405020304" pitchFamily="18" charset="0"/>
                <a:cs typeface="Times New Roman" panose="02020603050405020304" pitchFamily="18" charset="0"/>
              </a:rPr>
              <a:t>буенча</a:t>
            </a:r>
            <a:r>
              <a:rPr lang="ru-RU" sz="1200" b="1" i="1" dirty="0">
                <a:solidFill>
                  <a:srgbClr val="0070C0"/>
                </a:solidFill>
                <a:latin typeface="Times New Roman" panose="02020603050405020304" pitchFamily="18" charset="0"/>
                <a:cs typeface="Times New Roman" panose="02020603050405020304" pitchFamily="18" charset="0"/>
              </a:rPr>
              <a:t> район </a:t>
            </a:r>
            <a:r>
              <a:rPr lang="ru-RU" sz="1200" b="1" i="1" dirty="0" err="1" smtClean="0">
                <a:solidFill>
                  <a:srgbClr val="0070C0"/>
                </a:solidFill>
                <a:latin typeface="Times New Roman" panose="02020603050405020304" pitchFamily="18" charset="0"/>
                <a:cs typeface="Times New Roman" panose="02020603050405020304" pitchFamily="18" charset="0"/>
              </a:rPr>
              <a:t>ярышлары</a:t>
            </a:r>
            <a:r>
              <a:rPr lang="ru-RU" sz="1200" dirty="0"/>
              <a:t/>
            </a:r>
            <a:br>
              <a:rPr lang="ru-RU" sz="1200" dirty="0"/>
            </a:br>
            <a:r>
              <a:rPr lang="ru-RU" sz="1200" dirty="0"/>
              <a:t/>
            </a:r>
            <a:br>
              <a:rPr lang="ru-RU" sz="1200" dirty="0"/>
            </a:br>
            <a:r>
              <a:rPr lang="ru-RU" sz="1200" dirty="0" smtClean="0">
                <a:latin typeface="Times New Roman" panose="02020603050405020304" pitchFamily="18" charset="0"/>
                <a:cs typeface="Times New Roman" panose="02020603050405020304" pitchFamily="18" charset="0"/>
              </a:rPr>
              <a:t>25 </a:t>
            </a:r>
            <a:r>
              <a:rPr lang="ru-RU" sz="1200" dirty="0">
                <a:latin typeface="Times New Roman" panose="02020603050405020304" pitchFamily="18" charset="0"/>
                <a:cs typeface="Times New Roman" panose="02020603050405020304" pitchFamily="18" charset="0"/>
              </a:rPr>
              <a:t>ноябрь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“Батыр” </a:t>
            </a:r>
            <a:r>
              <a:rPr lang="ru-RU" sz="1200" dirty="0" err="1">
                <a:latin typeface="Times New Roman" panose="02020603050405020304" pitchFamily="18" charset="0"/>
                <a:cs typeface="Times New Roman" panose="02020603050405020304" pitchFamily="18" charset="0"/>
              </a:rPr>
              <a:t>спорткомплексында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өстәл</a:t>
            </a:r>
            <a:r>
              <a:rPr lang="ru-RU" sz="1200" dirty="0">
                <a:latin typeface="Times New Roman" panose="02020603050405020304" pitchFamily="18" charset="0"/>
                <a:cs typeface="Times New Roman" panose="02020603050405020304" pitchFamily="18" charset="0"/>
              </a:rPr>
              <a:t> теннисы </a:t>
            </a:r>
            <a:r>
              <a:rPr lang="ru-RU" sz="1200" dirty="0" err="1">
                <a:latin typeface="Times New Roman" panose="02020603050405020304" pitchFamily="18" charset="0"/>
                <a:cs typeface="Times New Roman" panose="02020603050405020304" pitchFamily="18" charset="0"/>
              </a:rPr>
              <a:t>буенча</a:t>
            </a:r>
            <a:r>
              <a:rPr lang="ru-RU" sz="1200" dirty="0">
                <a:latin typeface="Times New Roman" panose="02020603050405020304" pitchFamily="18" charset="0"/>
                <a:cs typeface="Times New Roman" panose="02020603050405020304" pitchFamily="18" charset="0"/>
              </a:rPr>
              <a:t> 2001 </a:t>
            </a:r>
            <a:r>
              <a:rPr lang="ru-RU" sz="1200" dirty="0" err="1">
                <a:latin typeface="Times New Roman" panose="02020603050405020304" pitchFamily="18" charset="0"/>
                <a:cs typeface="Times New Roman" panose="02020603050405020304" pitchFamily="18" charset="0"/>
              </a:rPr>
              <a:t>елгы</a:t>
            </a:r>
            <a:r>
              <a:rPr lang="ru-RU" sz="1200" dirty="0">
                <a:latin typeface="Times New Roman" panose="02020603050405020304" pitchFamily="18" charset="0"/>
                <a:cs typeface="Times New Roman" panose="02020603050405020304" pitchFamily="18" charset="0"/>
              </a:rPr>
              <a:t>, 2002-2003 </a:t>
            </a:r>
            <a:r>
              <a:rPr lang="ru-RU" sz="1200" dirty="0" err="1">
                <a:latin typeface="Times New Roman" panose="02020603050405020304" pitchFamily="18" charset="0"/>
                <a:cs typeface="Times New Roman" panose="02020603050405020304" pitchFamily="18" charset="0"/>
              </a:rPr>
              <a:t>елгы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2004 </a:t>
            </a:r>
            <a:r>
              <a:rPr lang="ru-RU" sz="1200" dirty="0" err="1">
                <a:latin typeface="Times New Roman" panose="02020603050405020304" pitchFamily="18" charset="0"/>
                <a:cs typeface="Times New Roman" panose="02020603050405020304" pitchFamily="18" charset="0"/>
              </a:rPr>
              <a:t>елгы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кечерәк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малайлар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кызлар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арасында</a:t>
            </a:r>
            <a:r>
              <a:rPr lang="ru-RU" sz="1200" dirty="0">
                <a:latin typeface="Times New Roman" panose="02020603050405020304" pitchFamily="18" charset="0"/>
                <a:cs typeface="Times New Roman" panose="02020603050405020304" pitchFamily="18" charset="0"/>
              </a:rPr>
              <a:t> район </a:t>
            </a:r>
            <a:r>
              <a:rPr lang="ru-RU" sz="1200" dirty="0" err="1">
                <a:latin typeface="Times New Roman" panose="02020603050405020304" pitchFamily="18" charset="0"/>
                <a:cs typeface="Times New Roman" panose="02020603050405020304" pitchFamily="18" charset="0"/>
              </a:rPr>
              <a:t>ярышлары</a:t>
            </a:r>
            <a:r>
              <a:rPr lang="ru-RU" sz="1200" dirty="0">
                <a:latin typeface="Times New Roman" panose="02020603050405020304" pitchFamily="18" charset="0"/>
                <a:cs typeface="Times New Roman" panose="02020603050405020304" pitchFamily="18" charset="0"/>
              </a:rPr>
              <a:t> узды. </a:t>
            </a:r>
            <a:r>
              <a:rPr lang="ru-RU" sz="1200" dirty="0" err="1">
                <a:latin typeface="Times New Roman" panose="02020603050405020304" pitchFamily="18" charset="0"/>
                <a:cs typeface="Times New Roman" panose="02020603050405020304" pitchFamily="18" charset="0"/>
              </a:rPr>
              <a:t>Ярышта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барлыгы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районның</a:t>
            </a:r>
            <a:r>
              <a:rPr lang="ru-RU" sz="1200" dirty="0">
                <a:latin typeface="Times New Roman" panose="02020603050405020304" pitchFamily="18" charset="0"/>
                <a:cs typeface="Times New Roman" panose="02020603050405020304" pitchFamily="18" charset="0"/>
              </a:rPr>
              <a:t> 10 </a:t>
            </a:r>
            <a:r>
              <a:rPr lang="ru-RU" sz="1200" dirty="0" err="1">
                <a:latin typeface="Times New Roman" panose="02020603050405020304" pitchFamily="18" charset="0"/>
                <a:cs typeface="Times New Roman" panose="02020603050405020304" pitchFamily="18" charset="0"/>
              </a:rPr>
              <a:t>мәктәбеннән</a:t>
            </a:r>
            <a:r>
              <a:rPr lang="ru-RU" sz="1200" dirty="0">
                <a:latin typeface="Times New Roman" panose="02020603050405020304" pitchFamily="18" charset="0"/>
                <a:cs typeface="Times New Roman" panose="02020603050405020304" pitchFamily="18" charset="0"/>
              </a:rPr>
              <a:t> 116 </a:t>
            </a:r>
            <a:r>
              <a:rPr lang="ru-RU" sz="1200" dirty="0" err="1">
                <a:latin typeface="Times New Roman" panose="02020603050405020304" pitchFamily="18" charset="0"/>
                <a:cs typeface="Times New Roman" panose="02020603050405020304" pitchFamily="18" charset="0"/>
              </a:rPr>
              <a:t>укучы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катнашты</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just" fontAlgn="base"/>
            <a:r>
              <a:rPr lang="ru-RU" sz="1200" dirty="0" err="1">
                <a:latin typeface="Times New Roman" panose="02020603050405020304" pitchFamily="18" charset="0"/>
                <a:cs typeface="Times New Roman" panose="02020603050405020304" pitchFamily="18" charset="0"/>
              </a:rPr>
              <a:t>Безнең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Шәтке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урта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мәктәбенең</a:t>
            </a:r>
            <a:r>
              <a:rPr lang="ru-RU" sz="1200" dirty="0">
                <a:latin typeface="Times New Roman" panose="02020603050405020304" pitchFamily="18" charset="0"/>
                <a:cs typeface="Times New Roman" panose="02020603050405020304" pitchFamily="18" charset="0"/>
              </a:rPr>
              <a:t> 8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укучысы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Мингалимова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Иделия</a:t>
            </a:r>
            <a:r>
              <a:rPr lang="ru-RU" sz="1200" dirty="0">
                <a:latin typeface="Times New Roman" panose="02020603050405020304" pitchFamily="18" charset="0"/>
                <a:cs typeface="Times New Roman" panose="02020603050405020304" pitchFamily="18" charset="0"/>
              </a:rPr>
              <a:t> 3урынга лаек </a:t>
            </a:r>
            <a:r>
              <a:rPr lang="ru-RU" sz="1200" dirty="0" err="1">
                <a:latin typeface="Times New Roman" panose="02020603050405020304" pitchFamily="18" charset="0"/>
                <a:cs typeface="Times New Roman" panose="02020603050405020304" pitchFamily="18" charset="0"/>
              </a:rPr>
              <a:t>булды</a:t>
            </a:r>
            <a:r>
              <a:rPr lang="ru-RU" sz="1200" dirty="0">
                <a:latin typeface="Times New Roman" panose="02020603050405020304" pitchFamily="18" charset="0"/>
                <a:cs typeface="Times New Roman" panose="02020603050405020304" pitchFamily="18" charset="0"/>
              </a:rPr>
              <a:t>. </a:t>
            </a:r>
          </a:p>
        </p:txBody>
      </p:sp>
      <p:sp>
        <p:nvSpPr>
          <p:cNvPr id="7" name="Прямоугольник 6"/>
          <p:cNvSpPr/>
          <p:nvPr/>
        </p:nvSpPr>
        <p:spPr>
          <a:xfrm>
            <a:off x="116639" y="7196971"/>
            <a:ext cx="4148514" cy="1785104"/>
          </a:xfrm>
          <a:prstGeom prst="rect">
            <a:avLst/>
          </a:prstGeom>
        </p:spPr>
        <p:txBody>
          <a:bodyPr wrap="square">
            <a:spAutoFit/>
          </a:bodyPr>
          <a:lstStyle/>
          <a:p>
            <a:r>
              <a:rPr lang="tt-RU" sz="1400" b="1" dirty="0" smtClean="0">
                <a:solidFill>
                  <a:srgbClr val="FF0000"/>
                </a:solidFill>
                <a:latin typeface="Times New Roman" panose="02020603050405020304" pitchFamily="18" charset="0"/>
                <a:cs typeface="Times New Roman" panose="02020603050405020304" pitchFamily="18" charset="0"/>
              </a:rPr>
              <a:t>Сак булыгыз!!!</a:t>
            </a:r>
            <a:endParaRPr lang="ru-RU" sz="1400" b="1" dirty="0" smtClean="0">
              <a:solidFill>
                <a:srgbClr val="FF0000"/>
              </a:solidFill>
              <a:latin typeface="Times New Roman" panose="02020603050405020304" pitchFamily="18" charset="0"/>
              <a:cs typeface="Times New Roman" panose="02020603050405020304" pitchFamily="18" charset="0"/>
            </a:endParaRPr>
          </a:p>
          <a:p>
            <a:pPr algn="just"/>
            <a:r>
              <a:rPr lang="ru-RU" sz="1200" dirty="0" err="1" smtClean="0">
                <a:latin typeface="Times New Roman" panose="02020603050405020304" pitchFamily="18" charset="0"/>
                <a:cs typeface="Times New Roman" panose="02020603050405020304" pitchFamily="18" charset="0"/>
              </a:rPr>
              <a:t>Һава</a:t>
            </a:r>
            <a:r>
              <a:rPr lang="ru-RU" sz="1200" dirty="0" smtClean="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торышы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бернинди</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закончалыкларга</a:t>
            </a:r>
            <a:r>
              <a:rPr lang="ru-RU" sz="1200" dirty="0">
                <a:latin typeface="Times New Roman" panose="02020603050405020304" pitchFamily="18" charset="0"/>
                <a:cs typeface="Times New Roman" panose="02020603050405020304" pitchFamily="18" charset="0"/>
              </a:rPr>
              <a:t> да </a:t>
            </a:r>
            <a:r>
              <a:rPr lang="ru-RU" sz="1200" dirty="0" err="1">
                <a:latin typeface="Times New Roman" panose="02020603050405020304" pitchFamily="18" charset="0"/>
                <a:cs typeface="Times New Roman" panose="02020603050405020304" pitchFamily="18" charset="0"/>
              </a:rPr>
              <a:t>буйсынмый</a:t>
            </a:r>
            <a:r>
              <a:rPr lang="ru-RU" sz="1200" dirty="0">
                <a:latin typeface="Times New Roman" panose="02020603050405020304" pitchFamily="18" charset="0"/>
                <a:cs typeface="Times New Roman" panose="02020603050405020304" pitchFamily="18" charset="0"/>
              </a:rPr>
              <a:t>. Ноябрь </a:t>
            </a:r>
            <a:r>
              <a:rPr lang="ru-RU" sz="1200" dirty="0" err="1">
                <a:latin typeface="Times New Roman" panose="02020603050405020304" pitchFamily="18" charset="0"/>
                <a:cs typeface="Times New Roman" panose="02020603050405020304" pitchFamily="18" charset="0"/>
              </a:rPr>
              <a:t>башында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a:t>
            </a:r>
            <a:r>
              <a:rPr lang="ru-RU" sz="1200" dirty="0">
                <a:latin typeface="Times New Roman" panose="02020603050405020304" pitchFamily="18" charset="0"/>
                <a:cs typeface="Times New Roman" panose="02020603050405020304" pitchFamily="18" charset="0"/>
              </a:rPr>
              <a:t> кыш </a:t>
            </a:r>
            <a:r>
              <a:rPr lang="ru-RU" sz="1200" dirty="0" err="1">
                <a:latin typeface="Times New Roman" panose="02020603050405020304" pitchFamily="18" charset="0"/>
                <a:cs typeface="Times New Roman" panose="02020603050405020304" pitchFamily="18" charset="0"/>
              </a:rPr>
              <a:t>килүе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күпләребезне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кышкы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киемгә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күчәргә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мәҗбүр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итте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Ләкин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юлларның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тайгак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булуы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җәяүлеләрдә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травмаларның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артуына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китерә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Шулай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елга-күл</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өсләрендәге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боз</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катламының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юка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икәнлеген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искәртеп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юлларда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йөргәндә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куркынычсызлык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кагыйдәләрен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тагын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кабат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искә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төшереп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бүген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классларда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тәрбия</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сәгатьләре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үтте</a:t>
            </a:r>
            <a:r>
              <a:rPr lang="ru-RU" sz="1200" dirty="0">
                <a:latin typeface="Times New Roman" panose="02020603050405020304" pitchFamily="18" charset="0"/>
                <a:cs typeface="Times New Roman" panose="02020603050405020304" pitchFamily="18" charset="0"/>
              </a:rPr>
              <a:t>. </a:t>
            </a:r>
          </a:p>
        </p:txBody>
      </p:sp>
      <p:pic>
        <p:nvPicPr>
          <p:cNvPr id="3077" name="Picture 5" descr="C:\Users\Рамиль ЗИННУРОВИЧ\Pictures\124516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7112" y="7435128"/>
            <a:ext cx="2260191" cy="1492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8832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122"/>
          <p:cNvSpPr>
            <a:spLocks noChangeArrowheads="1" noChangeShapeType="1" noTextEdit="1"/>
          </p:cNvSpPr>
          <p:nvPr/>
        </p:nvSpPr>
        <p:spPr bwMode="auto">
          <a:xfrm rot="21282326">
            <a:off x="628899" y="125916"/>
            <a:ext cx="2743200" cy="304800"/>
          </a:xfrm>
          <a:prstGeom prst="rect">
            <a:avLst/>
          </a:prstGeom>
          <a:extLst>
            <a:ext uri="{AF507438-7753-43E0-B8FC-AC1667EBCBE1}">
              <a14:hiddenEffects xmlns:a14="http://schemas.microsoft.com/office/drawing/2010/main">
                <a:effectLst/>
              </a14:hiddenEffects>
            </a:ext>
          </a:extLst>
        </p:spPr>
        <p:txBody>
          <a:bodyPr wrap="none" fromWordArt="1">
            <a:prstTxWarp prst="textDoubleWave1">
              <a:avLst>
                <a:gd name="adj1" fmla="val 6500"/>
                <a:gd name="adj2" fmla="val 0"/>
              </a:avLst>
            </a:prstTxWarp>
          </a:bodyPr>
          <a:lstStyle/>
          <a:p>
            <a:pPr algn="ctr"/>
            <a:r>
              <a:rPr lang="ru-RU" sz="3600" b="1" kern="10" dirty="0" err="1">
                <a:ln w="9525">
                  <a:solidFill>
                    <a:srgbClr val="000000"/>
                  </a:solidFill>
                  <a:round/>
                  <a:headEnd/>
                  <a:tailEnd/>
                </a:ln>
                <a:solidFill>
                  <a:srgbClr val="FF0000"/>
                </a:solidFill>
                <a:latin typeface="Times New Roman"/>
                <a:cs typeface="Times New Roman"/>
              </a:rPr>
              <a:t>Көлкеханә</a:t>
            </a:r>
            <a:endParaRPr lang="ru-RU" sz="3600" b="1" kern="10" dirty="0">
              <a:ln w="9525">
                <a:solidFill>
                  <a:srgbClr val="000000"/>
                </a:solidFill>
                <a:round/>
                <a:headEnd/>
                <a:tailEnd/>
              </a:ln>
              <a:solidFill>
                <a:srgbClr val="FF0000"/>
              </a:solidFill>
              <a:latin typeface="Times New Roman"/>
              <a:cs typeface="Times New Roman"/>
            </a:endParaRPr>
          </a:p>
        </p:txBody>
      </p:sp>
      <p:sp>
        <p:nvSpPr>
          <p:cNvPr id="3" name="Rectangle 119"/>
          <p:cNvSpPr>
            <a:spLocks noChangeArrowheads="1"/>
          </p:cNvSpPr>
          <p:nvPr/>
        </p:nvSpPr>
        <p:spPr bwMode="auto">
          <a:xfrm rot="21085698">
            <a:off x="107651" y="679957"/>
            <a:ext cx="297021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19050">
              <a:spcBef>
                <a:spcPct val="20000"/>
              </a:spcBef>
              <a:buChar char="•"/>
              <a:defRPr sz="3200">
                <a:solidFill>
                  <a:schemeClr val="tx1"/>
                </a:solidFill>
                <a:latin typeface="Arial" charset="0"/>
              </a:defRPr>
            </a:lvl1pPr>
            <a:lvl2pPr marL="846138" indent="-285750">
              <a:spcBef>
                <a:spcPct val="20000"/>
              </a:spcBef>
              <a:buChar char="–"/>
              <a:defRPr sz="2800">
                <a:solidFill>
                  <a:schemeClr val="tx1"/>
                </a:solidFill>
                <a:latin typeface="Arial" charset="0"/>
              </a:defRPr>
            </a:lvl2pPr>
            <a:lvl3pPr marL="1254125" indent="-228600">
              <a:spcBef>
                <a:spcPct val="20000"/>
              </a:spcBef>
              <a:buChar char="•"/>
              <a:defRPr sz="2400">
                <a:solidFill>
                  <a:schemeClr val="tx1"/>
                </a:solidFill>
                <a:latin typeface="Arial" charset="0"/>
              </a:defRPr>
            </a:lvl3pPr>
            <a:lvl4pPr marL="1662113" indent="-228600">
              <a:spcBef>
                <a:spcPct val="20000"/>
              </a:spcBef>
              <a:buChar char="–"/>
              <a:defRPr sz="2000">
                <a:solidFill>
                  <a:schemeClr val="tx1"/>
                </a:solidFill>
                <a:latin typeface="Arial" charset="0"/>
              </a:defRPr>
            </a:lvl4pPr>
            <a:lvl5pPr marL="2070100" indent="-228600">
              <a:spcBef>
                <a:spcPct val="20000"/>
              </a:spcBef>
              <a:buChar char="»"/>
              <a:defRPr sz="2000">
                <a:solidFill>
                  <a:schemeClr val="tx1"/>
                </a:solidFill>
                <a:latin typeface="Arial" charset="0"/>
              </a:defRPr>
            </a:lvl5pPr>
            <a:lvl6pPr marL="2527300" indent="-228600" fontAlgn="base">
              <a:spcBef>
                <a:spcPct val="20000"/>
              </a:spcBef>
              <a:spcAft>
                <a:spcPct val="0"/>
              </a:spcAft>
              <a:buChar char="»"/>
              <a:defRPr sz="2000">
                <a:solidFill>
                  <a:schemeClr val="tx1"/>
                </a:solidFill>
                <a:latin typeface="Arial" charset="0"/>
              </a:defRPr>
            </a:lvl6pPr>
            <a:lvl7pPr marL="2984500" indent="-228600" fontAlgn="base">
              <a:spcBef>
                <a:spcPct val="20000"/>
              </a:spcBef>
              <a:spcAft>
                <a:spcPct val="0"/>
              </a:spcAft>
              <a:buChar char="»"/>
              <a:defRPr sz="2000">
                <a:solidFill>
                  <a:schemeClr val="tx1"/>
                </a:solidFill>
                <a:latin typeface="Arial" charset="0"/>
              </a:defRPr>
            </a:lvl7pPr>
            <a:lvl8pPr marL="3441700" indent="-228600" fontAlgn="base">
              <a:spcBef>
                <a:spcPct val="20000"/>
              </a:spcBef>
              <a:spcAft>
                <a:spcPct val="0"/>
              </a:spcAft>
              <a:buChar char="»"/>
              <a:defRPr sz="2000">
                <a:solidFill>
                  <a:schemeClr val="tx1"/>
                </a:solidFill>
                <a:latin typeface="Arial" charset="0"/>
              </a:defRPr>
            </a:lvl8pPr>
            <a:lvl9pPr marL="3898900" indent="-228600" fontAlgn="base">
              <a:spcBef>
                <a:spcPct val="20000"/>
              </a:spcBef>
              <a:spcAft>
                <a:spcPct val="0"/>
              </a:spcAft>
              <a:buChar char="»"/>
              <a:defRPr sz="2000">
                <a:solidFill>
                  <a:schemeClr val="tx1"/>
                </a:solidFill>
                <a:latin typeface="Arial" charset="0"/>
              </a:defRPr>
            </a:lvl9pPr>
          </a:lstStyle>
          <a:p>
            <a:pPr>
              <a:lnSpc>
                <a:spcPct val="90000"/>
              </a:lnSpc>
              <a:buFontTx/>
              <a:buNone/>
            </a:pPr>
            <a:r>
              <a:rPr lang="tt-RU" altLang="ru-RU" sz="1200" dirty="0">
                <a:solidFill>
                  <a:srgbClr val="6600CC"/>
                </a:solidFill>
                <a:latin typeface="Times New Roman" pitchFamily="18" charset="0"/>
              </a:rPr>
              <a:t>Ике кечкенә малай сөйләшә:</a:t>
            </a:r>
          </a:p>
          <a:p>
            <a:pPr>
              <a:lnSpc>
                <a:spcPct val="90000"/>
              </a:lnSpc>
              <a:buFontTx/>
              <a:buChar char="-"/>
            </a:pPr>
            <a:r>
              <a:rPr lang="tt-RU" altLang="ru-RU" sz="1200" dirty="0">
                <a:solidFill>
                  <a:srgbClr val="6600CC"/>
                </a:solidFill>
                <a:latin typeface="Times New Roman" pitchFamily="18" charset="0"/>
              </a:rPr>
              <a:t>Песинең дә эше бар бит, әйеме?</a:t>
            </a:r>
          </a:p>
          <a:p>
            <a:pPr>
              <a:lnSpc>
                <a:spcPct val="90000"/>
              </a:lnSpc>
              <a:buFontTx/>
              <a:buChar char="-"/>
            </a:pPr>
            <a:r>
              <a:rPr lang="tt-RU" altLang="ru-RU" sz="1200" dirty="0">
                <a:solidFill>
                  <a:srgbClr val="6600CC"/>
                </a:solidFill>
                <a:latin typeface="Times New Roman" pitchFamily="18" charset="0"/>
              </a:rPr>
              <a:t>Бар, песи дә эшли. Ул тычкан тота.</a:t>
            </a:r>
          </a:p>
          <a:p>
            <a:pPr>
              <a:lnSpc>
                <a:spcPct val="90000"/>
              </a:lnSpc>
              <a:buFontTx/>
              <a:buChar char="-"/>
            </a:pPr>
            <a:r>
              <a:rPr lang="tt-RU" altLang="ru-RU" sz="1200" dirty="0">
                <a:solidFill>
                  <a:srgbClr val="6600CC"/>
                </a:solidFill>
                <a:latin typeface="Times New Roman" pitchFamily="18" charset="0"/>
              </a:rPr>
              <a:t>Ләкин һәрвакыт түгел, әнә кичә көпә-көндез тычкан чабып узды, ә песи мыегын да кыймылдатмады, йоклап ятты.</a:t>
            </a:r>
          </a:p>
          <a:p>
            <a:pPr>
              <a:lnSpc>
                <a:spcPct val="90000"/>
              </a:lnSpc>
              <a:buFontTx/>
              <a:buChar char="-"/>
            </a:pPr>
            <a:r>
              <a:rPr lang="tt-RU" altLang="ru-RU" sz="1200" dirty="0">
                <a:solidFill>
                  <a:srgbClr val="6600CC"/>
                </a:solidFill>
                <a:latin typeface="Times New Roman" pitchFamily="18" charset="0"/>
              </a:rPr>
              <a:t>Ә, аның ял көне булгандыр, алайса.</a:t>
            </a:r>
          </a:p>
          <a:p>
            <a:pPr>
              <a:lnSpc>
                <a:spcPct val="90000"/>
              </a:lnSpc>
              <a:buFontTx/>
              <a:buNone/>
            </a:pPr>
            <a:endParaRPr lang="tt-RU" altLang="ru-RU" sz="1200" b="1" dirty="0">
              <a:solidFill>
                <a:srgbClr val="6600CC"/>
              </a:solidFill>
              <a:latin typeface="Times New Roman" pitchFamily="18" charset="0"/>
            </a:endParaRPr>
          </a:p>
          <a:p>
            <a:pPr>
              <a:lnSpc>
                <a:spcPct val="90000"/>
              </a:lnSpc>
            </a:pPr>
            <a:endParaRPr lang="tt-RU" altLang="ru-RU" sz="1200" i="1" dirty="0">
              <a:latin typeface="Times New Roman" pitchFamily="18" charset="0"/>
            </a:endParaRPr>
          </a:p>
          <a:p>
            <a:pPr indent="0">
              <a:lnSpc>
                <a:spcPct val="80000"/>
              </a:lnSpc>
              <a:buNone/>
            </a:pPr>
            <a:endParaRPr lang="tt-RU" altLang="ru-RU" sz="1200" i="1" dirty="0">
              <a:latin typeface="Times New Roman" pitchFamily="18" charset="0"/>
            </a:endParaRPr>
          </a:p>
          <a:p>
            <a:pPr indent="0">
              <a:lnSpc>
                <a:spcPct val="80000"/>
              </a:lnSpc>
              <a:buNone/>
            </a:pPr>
            <a:endParaRPr lang="ru-RU" altLang="ru-RU" sz="1000" dirty="0">
              <a:latin typeface="Times New Roman" pitchFamily="18" charset="0"/>
            </a:endParaRPr>
          </a:p>
          <a:p>
            <a:pPr indent="0">
              <a:lnSpc>
                <a:spcPct val="90000"/>
              </a:lnSpc>
              <a:buNone/>
            </a:pPr>
            <a:endParaRPr lang="tt-RU" altLang="ru-RU" sz="2800" dirty="0">
              <a:latin typeface="Times New Roman" pitchFamily="18" charset="0"/>
            </a:endParaRPr>
          </a:p>
        </p:txBody>
      </p:sp>
      <p:sp>
        <p:nvSpPr>
          <p:cNvPr id="4" name="Rectangle 120"/>
          <p:cNvSpPr>
            <a:spLocks noChangeArrowheads="1"/>
          </p:cNvSpPr>
          <p:nvPr/>
        </p:nvSpPr>
        <p:spPr bwMode="auto">
          <a:xfrm>
            <a:off x="3573016" y="149075"/>
            <a:ext cx="292735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19050">
              <a:spcBef>
                <a:spcPct val="20000"/>
              </a:spcBef>
              <a:buChar char="•"/>
              <a:defRPr sz="3200">
                <a:solidFill>
                  <a:schemeClr val="tx1"/>
                </a:solidFill>
                <a:latin typeface="Arial" charset="0"/>
              </a:defRPr>
            </a:lvl1pPr>
            <a:lvl2pPr marL="846138" indent="-285750">
              <a:spcBef>
                <a:spcPct val="20000"/>
              </a:spcBef>
              <a:buChar char="–"/>
              <a:defRPr sz="2800">
                <a:solidFill>
                  <a:schemeClr val="tx1"/>
                </a:solidFill>
                <a:latin typeface="Arial" charset="0"/>
              </a:defRPr>
            </a:lvl2pPr>
            <a:lvl3pPr marL="1254125" indent="-228600">
              <a:spcBef>
                <a:spcPct val="20000"/>
              </a:spcBef>
              <a:buChar char="•"/>
              <a:defRPr sz="2400">
                <a:solidFill>
                  <a:schemeClr val="tx1"/>
                </a:solidFill>
                <a:latin typeface="Arial" charset="0"/>
              </a:defRPr>
            </a:lvl3pPr>
            <a:lvl4pPr marL="1662113" indent="-228600">
              <a:spcBef>
                <a:spcPct val="20000"/>
              </a:spcBef>
              <a:buChar char="–"/>
              <a:defRPr sz="2000">
                <a:solidFill>
                  <a:schemeClr val="tx1"/>
                </a:solidFill>
                <a:latin typeface="Arial" charset="0"/>
              </a:defRPr>
            </a:lvl4pPr>
            <a:lvl5pPr marL="2070100" indent="-228600">
              <a:spcBef>
                <a:spcPct val="20000"/>
              </a:spcBef>
              <a:buChar char="»"/>
              <a:defRPr sz="2000">
                <a:solidFill>
                  <a:schemeClr val="tx1"/>
                </a:solidFill>
                <a:latin typeface="Arial" charset="0"/>
              </a:defRPr>
            </a:lvl5pPr>
            <a:lvl6pPr marL="2527300" indent="-228600" fontAlgn="base">
              <a:spcBef>
                <a:spcPct val="20000"/>
              </a:spcBef>
              <a:spcAft>
                <a:spcPct val="0"/>
              </a:spcAft>
              <a:buChar char="»"/>
              <a:defRPr sz="2000">
                <a:solidFill>
                  <a:schemeClr val="tx1"/>
                </a:solidFill>
                <a:latin typeface="Arial" charset="0"/>
              </a:defRPr>
            </a:lvl6pPr>
            <a:lvl7pPr marL="2984500" indent="-228600" fontAlgn="base">
              <a:spcBef>
                <a:spcPct val="20000"/>
              </a:spcBef>
              <a:spcAft>
                <a:spcPct val="0"/>
              </a:spcAft>
              <a:buChar char="»"/>
              <a:defRPr sz="2000">
                <a:solidFill>
                  <a:schemeClr val="tx1"/>
                </a:solidFill>
                <a:latin typeface="Arial" charset="0"/>
              </a:defRPr>
            </a:lvl7pPr>
            <a:lvl8pPr marL="3441700" indent="-228600" fontAlgn="base">
              <a:spcBef>
                <a:spcPct val="20000"/>
              </a:spcBef>
              <a:spcAft>
                <a:spcPct val="0"/>
              </a:spcAft>
              <a:buChar char="»"/>
              <a:defRPr sz="2000">
                <a:solidFill>
                  <a:schemeClr val="tx1"/>
                </a:solidFill>
                <a:latin typeface="Arial" charset="0"/>
              </a:defRPr>
            </a:lvl8pPr>
            <a:lvl9pPr marL="3898900" indent="-228600" fontAlgn="base">
              <a:spcBef>
                <a:spcPct val="20000"/>
              </a:spcBef>
              <a:spcAft>
                <a:spcPct val="0"/>
              </a:spcAft>
              <a:buChar char="»"/>
              <a:defRPr sz="2000">
                <a:solidFill>
                  <a:schemeClr val="tx1"/>
                </a:solidFill>
                <a:latin typeface="Arial" charset="0"/>
              </a:defRPr>
            </a:lvl9pPr>
          </a:lstStyle>
          <a:p>
            <a:pPr>
              <a:lnSpc>
                <a:spcPct val="90000"/>
              </a:lnSpc>
              <a:buFontTx/>
              <a:buNone/>
            </a:pPr>
            <a:r>
              <a:rPr lang="tt-RU" altLang="ru-RU" sz="1200" dirty="0">
                <a:solidFill>
                  <a:srgbClr val="006600"/>
                </a:solidFill>
                <a:latin typeface="Times New Roman" pitchFamily="18" charset="0"/>
              </a:rPr>
              <a:t>Марат көне буе комп</a:t>
            </a:r>
            <a:r>
              <a:rPr lang="ru-RU" altLang="ru-RU" sz="1200" dirty="0">
                <a:solidFill>
                  <a:srgbClr val="006600"/>
                </a:solidFill>
                <a:latin typeface="Times New Roman" pitchFamily="18" charset="0"/>
              </a:rPr>
              <a:t>ь</a:t>
            </a:r>
            <a:r>
              <a:rPr lang="tt-RU" altLang="ru-RU" sz="1200" dirty="0">
                <a:solidFill>
                  <a:srgbClr val="006600"/>
                </a:solidFill>
                <a:latin typeface="Times New Roman" pitchFamily="18" charset="0"/>
              </a:rPr>
              <a:t>ютер уены уйнап утырганнан соң урамга иптәшләре янына чыгарга була. Лифтка керә дә 1 төймәсенә баса һәм “</a:t>
            </a:r>
            <a:r>
              <a:rPr lang="en-US" altLang="ru-RU" sz="1200" dirty="0">
                <a:solidFill>
                  <a:srgbClr val="006600"/>
                </a:solidFill>
                <a:latin typeface="Times New Roman" pitchFamily="18" charset="0"/>
              </a:rPr>
              <a:t>Enter</a:t>
            </a:r>
            <a:r>
              <a:rPr lang="tt-RU" altLang="ru-RU" sz="1200" dirty="0">
                <a:solidFill>
                  <a:srgbClr val="006600"/>
                </a:solidFill>
                <a:latin typeface="Times New Roman" pitchFamily="18" charset="0"/>
              </a:rPr>
              <a:t>” төймәсен эзли башлый. </a:t>
            </a:r>
          </a:p>
          <a:p>
            <a:pPr>
              <a:lnSpc>
                <a:spcPct val="90000"/>
              </a:lnSpc>
              <a:buFontTx/>
              <a:buNone/>
            </a:pPr>
            <a:endParaRPr lang="tt-RU" altLang="ru-RU" sz="1200" b="1" dirty="0">
              <a:solidFill>
                <a:srgbClr val="006600"/>
              </a:solidFill>
              <a:latin typeface="Times New Roman" pitchFamily="18" charset="0"/>
            </a:endParaRPr>
          </a:p>
          <a:p>
            <a:pPr>
              <a:lnSpc>
                <a:spcPct val="90000"/>
              </a:lnSpc>
            </a:pPr>
            <a:endParaRPr lang="tt-RU" altLang="ru-RU" sz="1200" i="1" dirty="0">
              <a:latin typeface="Times New Roman" pitchFamily="18" charset="0"/>
            </a:endParaRPr>
          </a:p>
          <a:p>
            <a:pPr>
              <a:lnSpc>
                <a:spcPct val="80000"/>
              </a:lnSpc>
            </a:pPr>
            <a:endParaRPr lang="tt-RU" altLang="ru-RU" sz="1200" i="1" dirty="0">
              <a:latin typeface="Times New Roman" pitchFamily="18" charset="0"/>
            </a:endParaRPr>
          </a:p>
          <a:p>
            <a:pPr>
              <a:lnSpc>
                <a:spcPct val="80000"/>
              </a:lnSpc>
            </a:pPr>
            <a:endParaRPr lang="ru-RU" altLang="ru-RU" sz="1000" dirty="0">
              <a:latin typeface="Times New Roman" pitchFamily="18" charset="0"/>
            </a:endParaRPr>
          </a:p>
          <a:p>
            <a:pPr indent="0">
              <a:lnSpc>
                <a:spcPct val="90000"/>
              </a:lnSpc>
              <a:buNone/>
            </a:pPr>
            <a:endParaRPr lang="tt-RU" altLang="ru-RU" sz="2800" dirty="0">
              <a:latin typeface="Times New Roman" pitchFamily="18" charset="0"/>
            </a:endParaRPr>
          </a:p>
        </p:txBody>
      </p:sp>
      <p:sp>
        <p:nvSpPr>
          <p:cNvPr id="5" name="Rectangle 121"/>
          <p:cNvSpPr>
            <a:spLocks noChangeArrowheads="1"/>
          </p:cNvSpPr>
          <p:nvPr/>
        </p:nvSpPr>
        <p:spPr bwMode="auto">
          <a:xfrm rot="383611">
            <a:off x="3038149" y="1022856"/>
            <a:ext cx="3124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19050">
              <a:spcBef>
                <a:spcPct val="20000"/>
              </a:spcBef>
              <a:buChar char="•"/>
              <a:defRPr sz="3200">
                <a:solidFill>
                  <a:schemeClr val="tx1"/>
                </a:solidFill>
                <a:latin typeface="Arial" charset="0"/>
              </a:defRPr>
            </a:lvl1pPr>
            <a:lvl2pPr marL="846138" indent="-285750">
              <a:spcBef>
                <a:spcPct val="20000"/>
              </a:spcBef>
              <a:buChar char="–"/>
              <a:defRPr sz="2800">
                <a:solidFill>
                  <a:schemeClr val="tx1"/>
                </a:solidFill>
                <a:latin typeface="Arial" charset="0"/>
              </a:defRPr>
            </a:lvl2pPr>
            <a:lvl3pPr marL="1254125" indent="-228600">
              <a:spcBef>
                <a:spcPct val="20000"/>
              </a:spcBef>
              <a:buChar char="•"/>
              <a:defRPr sz="2400">
                <a:solidFill>
                  <a:schemeClr val="tx1"/>
                </a:solidFill>
                <a:latin typeface="Arial" charset="0"/>
              </a:defRPr>
            </a:lvl3pPr>
            <a:lvl4pPr marL="1662113" indent="-228600">
              <a:spcBef>
                <a:spcPct val="20000"/>
              </a:spcBef>
              <a:buChar char="–"/>
              <a:defRPr sz="2000">
                <a:solidFill>
                  <a:schemeClr val="tx1"/>
                </a:solidFill>
                <a:latin typeface="Arial" charset="0"/>
              </a:defRPr>
            </a:lvl4pPr>
            <a:lvl5pPr marL="2070100" indent="-228600">
              <a:spcBef>
                <a:spcPct val="20000"/>
              </a:spcBef>
              <a:buChar char="»"/>
              <a:defRPr sz="2000">
                <a:solidFill>
                  <a:schemeClr val="tx1"/>
                </a:solidFill>
                <a:latin typeface="Arial" charset="0"/>
              </a:defRPr>
            </a:lvl5pPr>
            <a:lvl6pPr marL="2527300" indent="-228600" fontAlgn="base">
              <a:spcBef>
                <a:spcPct val="20000"/>
              </a:spcBef>
              <a:spcAft>
                <a:spcPct val="0"/>
              </a:spcAft>
              <a:buChar char="»"/>
              <a:defRPr sz="2000">
                <a:solidFill>
                  <a:schemeClr val="tx1"/>
                </a:solidFill>
                <a:latin typeface="Arial" charset="0"/>
              </a:defRPr>
            </a:lvl6pPr>
            <a:lvl7pPr marL="2984500" indent="-228600" fontAlgn="base">
              <a:spcBef>
                <a:spcPct val="20000"/>
              </a:spcBef>
              <a:spcAft>
                <a:spcPct val="0"/>
              </a:spcAft>
              <a:buChar char="»"/>
              <a:defRPr sz="2000">
                <a:solidFill>
                  <a:schemeClr val="tx1"/>
                </a:solidFill>
                <a:latin typeface="Arial" charset="0"/>
              </a:defRPr>
            </a:lvl7pPr>
            <a:lvl8pPr marL="3441700" indent="-228600" fontAlgn="base">
              <a:spcBef>
                <a:spcPct val="20000"/>
              </a:spcBef>
              <a:spcAft>
                <a:spcPct val="0"/>
              </a:spcAft>
              <a:buChar char="»"/>
              <a:defRPr sz="2000">
                <a:solidFill>
                  <a:schemeClr val="tx1"/>
                </a:solidFill>
                <a:latin typeface="Arial" charset="0"/>
              </a:defRPr>
            </a:lvl8pPr>
            <a:lvl9pPr marL="3898900" indent="-228600" fontAlgn="base">
              <a:spcBef>
                <a:spcPct val="20000"/>
              </a:spcBef>
              <a:spcAft>
                <a:spcPct val="0"/>
              </a:spcAft>
              <a:buChar char="»"/>
              <a:defRPr sz="2000">
                <a:solidFill>
                  <a:schemeClr val="tx1"/>
                </a:solidFill>
                <a:latin typeface="Arial" charset="0"/>
              </a:defRPr>
            </a:lvl9pPr>
          </a:lstStyle>
          <a:p>
            <a:pPr>
              <a:lnSpc>
                <a:spcPct val="90000"/>
              </a:lnSpc>
              <a:buFontTx/>
              <a:buChar char="-"/>
            </a:pPr>
            <a:r>
              <a:rPr lang="tt-RU" altLang="ru-RU" sz="1200" dirty="0">
                <a:solidFill>
                  <a:srgbClr val="0000FF"/>
                </a:solidFill>
                <a:latin typeface="Times New Roman" pitchFamily="18" charset="0"/>
              </a:rPr>
              <a:t>Әти, мәктәптә безгә ачлык елларында икмәкне карточкалар белән биргәннәр, дип сөйләделәр.</a:t>
            </a:r>
          </a:p>
          <a:p>
            <a:pPr>
              <a:lnSpc>
                <a:spcPct val="90000"/>
              </a:lnSpc>
              <a:buFontTx/>
              <a:buChar char="-"/>
            </a:pPr>
            <a:r>
              <a:rPr lang="tt-RU" altLang="ru-RU" sz="1200" dirty="0">
                <a:solidFill>
                  <a:srgbClr val="0000FF"/>
                </a:solidFill>
                <a:latin typeface="Times New Roman" pitchFamily="18" charset="0"/>
              </a:rPr>
              <a:t> Әйе, улым.</a:t>
            </a:r>
          </a:p>
          <a:p>
            <a:pPr>
              <a:lnSpc>
                <a:spcPct val="90000"/>
              </a:lnSpc>
              <a:buFontTx/>
              <a:buChar char="-"/>
            </a:pPr>
            <a:r>
              <a:rPr lang="tt-RU" altLang="ru-RU" sz="1200" dirty="0">
                <a:solidFill>
                  <a:srgbClr val="0000FF"/>
                </a:solidFill>
                <a:latin typeface="Times New Roman" pitchFamily="18" charset="0"/>
              </a:rPr>
              <a:t>Әти, ә ипине алар банкоматларга ничек тыктылар икән соң?</a:t>
            </a:r>
          </a:p>
          <a:p>
            <a:pPr>
              <a:lnSpc>
                <a:spcPct val="80000"/>
              </a:lnSpc>
            </a:pPr>
            <a:endParaRPr lang="tt-RU" altLang="ru-RU" sz="1200" i="1" dirty="0">
              <a:solidFill>
                <a:srgbClr val="0000FF"/>
              </a:solidFill>
              <a:latin typeface="Times New Roman" pitchFamily="18" charset="0"/>
            </a:endParaRPr>
          </a:p>
          <a:p>
            <a:pPr indent="0">
              <a:lnSpc>
                <a:spcPct val="80000"/>
              </a:lnSpc>
              <a:buNone/>
            </a:pPr>
            <a:endParaRPr lang="ru-RU" altLang="ru-RU" sz="1000" dirty="0">
              <a:latin typeface="Times New Roman" pitchFamily="18" charset="0"/>
            </a:endParaRPr>
          </a:p>
        </p:txBody>
      </p:sp>
      <p:graphicFrame>
        <p:nvGraphicFramePr>
          <p:cNvPr id="6" name="Group 92"/>
          <p:cNvGraphicFramePr>
            <a:graphicFrameLocks/>
          </p:cNvGraphicFramePr>
          <p:nvPr>
            <p:extLst>
              <p:ext uri="{D42A27DB-BD31-4B8C-83A1-F6EECF244321}">
                <p14:modId xmlns:p14="http://schemas.microsoft.com/office/powerpoint/2010/main" val="3339811348"/>
              </p:ext>
            </p:extLst>
          </p:nvPr>
        </p:nvGraphicFramePr>
        <p:xfrm>
          <a:off x="116631" y="7452320"/>
          <a:ext cx="6512769" cy="1569760"/>
        </p:xfrm>
        <a:graphic>
          <a:graphicData uri="http://schemas.openxmlformats.org/drawingml/2006/table">
            <a:tbl>
              <a:tblPr/>
              <a:tblGrid>
                <a:gridCol w="2170923"/>
                <a:gridCol w="2170923"/>
                <a:gridCol w="2170923"/>
              </a:tblGrid>
              <a:tr h="1569760">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000" b="1" i="0" u="none" strike="noStrike" cap="none" normalizeH="0" baseline="0" dirty="0" smtClean="0">
                          <a:ln>
                            <a:noFill/>
                          </a:ln>
                          <a:solidFill>
                            <a:srgbClr val="0000FF"/>
                          </a:solidFill>
                          <a:effectLst>
                            <a:outerShdw blurRad="38100" dist="38100" dir="2700000" algn="tl">
                              <a:srgbClr val="000000"/>
                            </a:outerShdw>
                          </a:effectLst>
                          <a:latin typeface="Times New Roman" pitchFamily="18" charset="0"/>
                        </a:rPr>
                        <a:t>ДУСЛЫК</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altLang="ru-RU" sz="1000" b="1" i="0" u="none" strike="noStrike" cap="none" normalizeH="0" baseline="0" dirty="0" smtClean="0">
                          <a:ln>
                            <a:noFill/>
                          </a:ln>
                          <a:solidFill>
                            <a:srgbClr val="0000FF"/>
                          </a:solidFill>
                          <a:effectLst/>
                          <a:latin typeface="Times New Roman" pitchFamily="18" charset="0"/>
                        </a:rPr>
                        <a:t>Җитәкче </a:t>
                      </a:r>
                      <a:r>
                        <a:rPr kumimoji="0" lang="tt-RU" altLang="ru-RU" sz="1000" b="0" i="0" u="none" strike="noStrike" cap="none" normalizeH="0" baseline="0" dirty="0" smtClean="0">
                          <a:ln>
                            <a:noFill/>
                          </a:ln>
                          <a:solidFill>
                            <a:srgbClr val="0000FF"/>
                          </a:solidFill>
                          <a:effectLst/>
                          <a:latin typeface="Times New Roman" pitchFamily="18" charset="0"/>
                        </a:rPr>
                        <a:t>педагог-оештыручы: С.Ю. Музафарова</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altLang="ru-RU" sz="1000" b="1" i="0" u="none" strike="noStrike" cap="none" normalizeH="0" baseline="0" dirty="0" smtClean="0">
                          <a:ln>
                            <a:noFill/>
                          </a:ln>
                          <a:solidFill>
                            <a:srgbClr val="0000FF"/>
                          </a:solidFill>
                          <a:effectLst/>
                          <a:latin typeface="Times New Roman" pitchFamily="18" charset="0"/>
                        </a:rPr>
                        <a:t>Җаваплы мөхәррир: </a:t>
                      </a:r>
                      <a:r>
                        <a:rPr kumimoji="0" lang="tt-RU" altLang="ru-RU" sz="1000" b="0" i="0" u="none" strike="noStrike" cap="none" normalizeH="0" baseline="0" dirty="0" smtClean="0">
                          <a:ln>
                            <a:noFill/>
                          </a:ln>
                          <a:solidFill>
                            <a:srgbClr val="0000FF"/>
                          </a:solidFill>
                          <a:effectLst/>
                          <a:latin typeface="Times New Roman" pitchFamily="18" charset="0"/>
                        </a:rPr>
                        <a:t>Л.Ф. Шәйхиева, Гилазова И.И.</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altLang="ru-RU" sz="1000" b="1" i="0" u="none" strike="noStrike" cap="none" normalizeH="0" baseline="0" dirty="0" smtClean="0">
                          <a:ln>
                            <a:noFill/>
                          </a:ln>
                          <a:solidFill>
                            <a:srgbClr val="0000FF"/>
                          </a:solidFill>
                          <a:effectLst/>
                          <a:latin typeface="Times New Roman" pitchFamily="18" charset="0"/>
                        </a:rPr>
                        <a:t>Мөхәррир ярдәмчесе: </a:t>
                      </a:r>
                      <a:r>
                        <a:rPr kumimoji="0" lang="tt-RU" altLang="ru-RU" sz="1000" b="0" i="0" u="none" strike="noStrike" cap="none" normalizeH="0" baseline="0" dirty="0" smtClean="0">
                          <a:ln>
                            <a:noFill/>
                          </a:ln>
                          <a:solidFill>
                            <a:srgbClr val="0000FF"/>
                          </a:solidFill>
                          <a:effectLst/>
                          <a:latin typeface="Times New Roman" pitchFamily="18" charset="0"/>
                        </a:rPr>
                        <a:t>Г.И. Габдериева</a:t>
                      </a:r>
                      <a:endParaRPr kumimoji="0" lang="ru-RU" altLang="ru-RU" sz="1000" b="0" i="0" u="none" strike="noStrike" cap="none" normalizeH="0" baseline="0" dirty="0" smtClean="0">
                        <a:ln>
                          <a:noFill/>
                        </a:ln>
                        <a:solidFill>
                          <a:srgbClr val="0000FF"/>
                        </a:solidFill>
                        <a:effectLst/>
                        <a:latin typeface="Times New Roman" pitchFamily="18" charset="0"/>
                      </a:endParaRPr>
                    </a:p>
                  </a:txBody>
                  <a:tcPr horzOverflow="overflow">
                    <a:lnL w="12700" cap="flat" cmpd="sng" algn="ctr">
                      <a:solidFill>
                        <a:schemeClr val="tx1"/>
                      </a:solidFill>
                      <a:prstDash val="sysDashDotDot"/>
                      <a:round/>
                      <a:headEnd type="none" w="med" len="med"/>
                      <a:tailEnd type="none" w="med" len="med"/>
                    </a:lnL>
                    <a:lnR w="12700" cap="flat" cmpd="sng" algn="ctr">
                      <a:solidFill>
                        <a:schemeClr val="tx1"/>
                      </a:solidFill>
                      <a:prstDash val="sysDashDotDot"/>
                      <a:round/>
                      <a:headEnd type="none" w="med" len="med"/>
                      <a:tailEnd type="none" w="med" len="med"/>
                    </a:lnR>
                    <a:lnT w="12700" cap="flat" cmpd="sng" algn="ctr">
                      <a:solidFill>
                        <a:schemeClr val="tx1"/>
                      </a:solidFill>
                      <a:prstDash val="sysDashDotDot"/>
                      <a:round/>
                      <a:headEnd type="none" w="med" len="med"/>
                      <a:tailEnd type="none" w="med" len="med"/>
                    </a:lnT>
                    <a:lnB w="12700" cap="flat" cmpd="sng" algn="ctr">
                      <a:solidFill>
                        <a:schemeClr val="tx1"/>
                      </a:solidFill>
                      <a:prstDash val="sysDashDot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t-RU" altLang="ru-RU" sz="1000" b="1" i="0" u="none" strike="noStrike" cap="none" normalizeH="0" baseline="0" dirty="0" smtClean="0">
                        <a:ln>
                          <a:noFill/>
                        </a:ln>
                        <a:solidFill>
                          <a:srgbClr val="0000FF"/>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altLang="ru-RU" sz="1000" b="1" i="0" u="none" strike="noStrike" cap="none" normalizeH="0" baseline="0" dirty="0" smtClean="0">
                          <a:ln>
                            <a:noFill/>
                          </a:ln>
                          <a:solidFill>
                            <a:srgbClr val="0000FF"/>
                          </a:solidFill>
                          <a:effectLst/>
                          <a:latin typeface="Times New Roman" pitchFamily="18" charset="0"/>
                        </a:rPr>
                        <a:t>Редколлегия: </a:t>
                      </a:r>
                      <a:r>
                        <a:rPr kumimoji="0" lang="tt-RU" altLang="ru-RU" sz="1000" b="0" i="0" u="none" strike="noStrike" cap="none" normalizeH="0" baseline="0" dirty="0" smtClean="0">
                          <a:ln>
                            <a:noFill/>
                          </a:ln>
                          <a:solidFill>
                            <a:srgbClr val="0000FF"/>
                          </a:solidFill>
                          <a:effectLst/>
                          <a:latin typeface="Times New Roman" pitchFamily="18" charset="0"/>
                        </a:rPr>
                        <a:t>Сонгатова Т.И., Галимзянов Р.Р., Гимадиев Р.Ф., Гилазова И.И., Мингалиева И.Р., Айга бер тапкыр. </a:t>
                      </a:r>
                    </a:p>
                  </a:txBody>
                  <a:tcPr horzOverflow="overflow">
                    <a:lnL w="12700" cap="flat" cmpd="sng" algn="ctr">
                      <a:solidFill>
                        <a:schemeClr val="tx1"/>
                      </a:solidFill>
                      <a:prstDash val="sysDashDotDot"/>
                      <a:round/>
                      <a:headEnd type="none" w="med" len="med"/>
                      <a:tailEnd type="none" w="med" len="med"/>
                    </a:lnL>
                    <a:lnR w="12700" cap="flat" cmpd="sng" algn="ctr">
                      <a:solidFill>
                        <a:schemeClr val="tx1"/>
                      </a:solidFill>
                      <a:prstDash val="sysDashDotDot"/>
                      <a:round/>
                      <a:headEnd type="none" w="med" len="med"/>
                      <a:tailEnd type="none" w="med" len="med"/>
                    </a:lnR>
                    <a:lnT w="12700" cap="flat" cmpd="sng" algn="ctr">
                      <a:solidFill>
                        <a:schemeClr val="tx1"/>
                      </a:solidFill>
                      <a:prstDash val="sysDashDotDot"/>
                      <a:round/>
                      <a:headEnd type="none" w="med" len="med"/>
                      <a:tailEnd type="none" w="med" len="med"/>
                    </a:lnT>
                    <a:lnB w="12700" cap="flat" cmpd="sng" algn="ctr">
                      <a:solidFill>
                        <a:schemeClr val="tx1"/>
                      </a:solidFill>
                      <a:prstDash val="sysDashDot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000" b="1" i="0" u="none" strike="noStrike" cap="none" normalizeH="0" baseline="0" dirty="0" smtClean="0">
                          <a:ln>
                            <a:noFill/>
                          </a:ln>
                          <a:solidFill>
                            <a:srgbClr val="0000FF"/>
                          </a:solidFill>
                          <a:effectLst/>
                          <a:latin typeface="Times New Roman" pitchFamily="18" charset="0"/>
                        </a:rPr>
                        <a:t>Безнең адрес:</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000" b="0" i="0" u="none" strike="noStrike" cap="none" normalizeH="0" baseline="0" dirty="0" smtClean="0">
                          <a:ln>
                            <a:noFill/>
                          </a:ln>
                          <a:solidFill>
                            <a:srgbClr val="0000FF"/>
                          </a:solidFill>
                          <a:effectLst/>
                          <a:latin typeface="Times New Roman" pitchFamily="18" charset="0"/>
                        </a:rPr>
                        <a:t>422096, Теләче районы Шәтке авылы, Мәктәп урамы, 4 йорт.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000" b="0" i="0" u="none" strike="noStrike" cap="none" normalizeH="0" baseline="0" dirty="0" smtClean="0">
                          <a:ln>
                            <a:noFill/>
                          </a:ln>
                          <a:solidFill>
                            <a:srgbClr val="0000FF"/>
                          </a:solidFill>
                          <a:effectLst/>
                          <a:latin typeface="Times New Roman" pitchFamily="18" charset="0"/>
                        </a:rPr>
                        <a:t>Шәтке урта мәктәбе</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000" b="0" i="0" u="none" strike="noStrike" cap="none" normalizeH="0" baseline="0" dirty="0" smtClean="0">
                          <a:ln>
                            <a:noFill/>
                          </a:ln>
                          <a:solidFill>
                            <a:srgbClr val="0000FF"/>
                          </a:solidFill>
                          <a:effectLst/>
                          <a:latin typeface="Times New Roman" pitchFamily="18" charset="0"/>
                        </a:rPr>
                        <a:t>8-843-60-53-7-19</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ru-RU" sz="1000" b="0" i="0" u="none" strike="noStrike" cap="none" normalizeH="0" baseline="0" dirty="0" smtClean="0">
                          <a:ln>
                            <a:noFill/>
                          </a:ln>
                          <a:solidFill>
                            <a:srgbClr val="0000FF"/>
                          </a:solidFill>
                          <a:effectLst/>
                          <a:latin typeface="Times New Roman" pitchFamily="18" charset="0"/>
                        </a:rPr>
                        <a:t>E-mail chatki@mail.ru</a:t>
                      </a:r>
                      <a:endParaRPr kumimoji="0" lang="ru-RU" altLang="ru-RU" sz="1000" b="0" i="0" u="none" strike="noStrike" cap="none" normalizeH="0" baseline="0" dirty="0" smtClean="0">
                        <a:ln>
                          <a:noFill/>
                        </a:ln>
                        <a:solidFill>
                          <a:srgbClr val="0000FF"/>
                        </a:solidFill>
                        <a:effectLst/>
                        <a:latin typeface="Times New Roman" pitchFamily="18" charset="0"/>
                      </a:endParaRPr>
                    </a:p>
                  </a:txBody>
                  <a:tcPr horzOverflow="overflow">
                    <a:lnL w="12700" cap="flat" cmpd="sng" algn="ctr">
                      <a:solidFill>
                        <a:schemeClr val="tx1"/>
                      </a:solidFill>
                      <a:prstDash val="sysDashDotDot"/>
                      <a:round/>
                      <a:headEnd type="none" w="med" len="med"/>
                      <a:tailEnd type="none" w="med" len="med"/>
                    </a:lnL>
                    <a:lnR w="12700" cap="flat" cmpd="sng" algn="ctr">
                      <a:solidFill>
                        <a:schemeClr val="tx1"/>
                      </a:solidFill>
                      <a:prstDash val="sysDashDotDot"/>
                      <a:round/>
                      <a:headEnd type="none" w="med" len="med"/>
                      <a:tailEnd type="none" w="med" len="med"/>
                    </a:lnR>
                    <a:lnT w="12700" cap="flat" cmpd="sng" algn="ctr">
                      <a:solidFill>
                        <a:schemeClr val="tx1"/>
                      </a:solidFill>
                      <a:prstDash val="sysDashDotDot"/>
                      <a:round/>
                      <a:headEnd type="none" w="med" len="med"/>
                      <a:tailEnd type="none" w="med" len="med"/>
                    </a:lnT>
                    <a:lnB w="12700" cap="flat" cmpd="sng" algn="ctr">
                      <a:solidFill>
                        <a:schemeClr val="tx1"/>
                      </a:solidFill>
                      <a:prstDash val="sysDashDotDot"/>
                      <a:round/>
                      <a:headEnd type="none" w="med" len="med"/>
                      <a:tailEnd type="none" w="med" len="med"/>
                    </a:lnB>
                    <a:lnTlToBr>
                      <a:noFill/>
                    </a:lnTlToBr>
                    <a:lnBlToTr>
                      <a:noFill/>
                    </a:lnBlToTr>
                    <a:noFill/>
                  </a:tcPr>
                </a:tc>
              </a:tr>
            </a:tbl>
          </a:graphicData>
        </a:graphic>
      </p:graphicFrame>
      <p:sp>
        <p:nvSpPr>
          <p:cNvPr id="7" name="Прямоугольник 6"/>
          <p:cNvSpPr/>
          <p:nvPr/>
        </p:nvSpPr>
        <p:spPr>
          <a:xfrm>
            <a:off x="177093" y="2843808"/>
            <a:ext cx="2727001" cy="4221847"/>
          </a:xfrm>
          <a:prstGeom prst="rect">
            <a:avLst/>
          </a:prstGeom>
          <a:noFill/>
          <a:ln w="63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t-RU" sz="1200" dirty="0" smtClean="0">
                <a:solidFill>
                  <a:srgbClr val="00B050"/>
                </a:solidFill>
                <a:latin typeface="Times New Roman" panose="02020603050405020304" pitchFamily="18" charset="0"/>
                <a:cs typeface="Times New Roman" panose="02020603050405020304" pitchFamily="18" charset="0"/>
              </a:rPr>
              <a:t>Укытучым!</a:t>
            </a:r>
          </a:p>
          <a:p>
            <a:endParaRPr lang="tt-RU" sz="1200" dirty="0">
              <a:solidFill>
                <a:srgbClr val="00B050"/>
              </a:solidFill>
              <a:latin typeface="Times New Roman" panose="02020603050405020304" pitchFamily="18" charset="0"/>
              <a:cs typeface="Times New Roman" panose="02020603050405020304" pitchFamily="18" charset="0"/>
            </a:endParaRPr>
          </a:p>
          <a:p>
            <a:r>
              <a:rPr lang="tt-RU" sz="1200" dirty="0" smtClean="0">
                <a:solidFill>
                  <a:srgbClr val="00B050"/>
                </a:solidFill>
                <a:latin typeface="Times New Roman" panose="02020603050405020304" pitchFamily="18" charset="0"/>
                <a:cs typeface="Times New Roman" panose="02020603050405020304" pitchFamily="18" charset="0"/>
              </a:rPr>
              <a:t>Сары яфраклар коела</a:t>
            </a:r>
          </a:p>
          <a:p>
            <a:r>
              <a:rPr lang="tt-RU" sz="1200" dirty="0" smtClean="0">
                <a:solidFill>
                  <a:srgbClr val="00B050"/>
                </a:solidFill>
                <a:latin typeface="Times New Roman" panose="02020603050405020304" pitchFamily="18" charset="0"/>
                <a:cs typeface="Times New Roman" panose="02020603050405020304" pitchFamily="18" charset="0"/>
              </a:rPr>
              <a:t>Сукмакларга, юлларга.</a:t>
            </a:r>
          </a:p>
          <a:p>
            <a:r>
              <a:rPr lang="tt-RU" sz="1200" dirty="0" smtClean="0">
                <a:solidFill>
                  <a:srgbClr val="00B050"/>
                </a:solidFill>
                <a:latin typeface="Times New Roman" panose="02020603050405020304" pitchFamily="18" charset="0"/>
                <a:cs typeface="Times New Roman" panose="02020603050405020304" pitchFamily="18" charset="0"/>
              </a:rPr>
              <a:t>Мәтәпкә ашыга укытучы</a:t>
            </a:r>
          </a:p>
          <a:p>
            <a:r>
              <a:rPr lang="tt-RU" sz="1200" dirty="0" smtClean="0">
                <a:solidFill>
                  <a:srgbClr val="00B050"/>
                </a:solidFill>
                <a:latin typeface="Times New Roman" panose="02020603050405020304" pitchFamily="18" charset="0"/>
                <a:cs typeface="Times New Roman" panose="02020603050405020304" pitchFamily="18" charset="0"/>
              </a:rPr>
              <a:t>Чумып тирән уйларга.</a:t>
            </a:r>
          </a:p>
          <a:p>
            <a:endParaRPr lang="tt-RU" sz="1200" dirty="0">
              <a:solidFill>
                <a:srgbClr val="00B050"/>
              </a:solidFill>
              <a:latin typeface="Times New Roman" panose="02020603050405020304" pitchFamily="18" charset="0"/>
              <a:cs typeface="Times New Roman" panose="02020603050405020304" pitchFamily="18" charset="0"/>
            </a:endParaRPr>
          </a:p>
          <a:p>
            <a:r>
              <a:rPr lang="tt-RU" sz="1200" dirty="0" smtClean="0">
                <a:solidFill>
                  <a:srgbClr val="00B050"/>
                </a:solidFill>
                <a:latin typeface="Times New Roman" panose="02020603050405020304" pitchFamily="18" charset="0"/>
                <a:cs typeface="Times New Roman" panose="02020603050405020304" pitchFamily="18" charset="0"/>
              </a:rPr>
              <a:t>Укытучым! Минем өчен</a:t>
            </a:r>
          </a:p>
          <a:p>
            <a:r>
              <a:rPr lang="tt-RU" sz="1200" dirty="0" smtClean="0">
                <a:solidFill>
                  <a:srgbClr val="00B050"/>
                </a:solidFill>
                <a:latin typeface="Times New Roman" panose="02020603050405020304" pitchFamily="18" charset="0"/>
                <a:cs typeface="Times New Roman" panose="02020603050405020304" pitchFamily="18" charset="0"/>
              </a:rPr>
              <a:t>Әни кебек кадерле.</a:t>
            </a:r>
          </a:p>
          <a:p>
            <a:r>
              <a:rPr lang="tt-RU" sz="1200" dirty="0" smtClean="0">
                <a:solidFill>
                  <a:srgbClr val="00B050"/>
                </a:solidFill>
                <a:latin typeface="Times New Roman" panose="02020603050405020304" pitchFamily="18" charset="0"/>
                <a:cs typeface="Times New Roman" panose="02020603050405020304" pitchFamily="18" charset="0"/>
              </a:rPr>
              <a:t>Каршылыйсың, озатасың,</a:t>
            </a:r>
          </a:p>
          <a:p>
            <a:r>
              <a:rPr lang="tt-RU" sz="1200" dirty="0" smtClean="0">
                <a:solidFill>
                  <a:srgbClr val="00B050"/>
                </a:solidFill>
                <a:latin typeface="Times New Roman" panose="02020603050405020304" pitchFamily="18" charset="0"/>
                <a:cs typeface="Times New Roman" panose="02020603050405020304" pitchFamily="18" charset="0"/>
              </a:rPr>
              <a:t>Бүләк итеп гыйлемне.</a:t>
            </a:r>
          </a:p>
          <a:p>
            <a:endParaRPr lang="tt-RU" sz="1200" dirty="0">
              <a:solidFill>
                <a:srgbClr val="00B050"/>
              </a:solidFill>
              <a:latin typeface="Times New Roman" panose="02020603050405020304" pitchFamily="18" charset="0"/>
              <a:cs typeface="Times New Roman" panose="02020603050405020304" pitchFamily="18" charset="0"/>
            </a:endParaRPr>
          </a:p>
          <a:p>
            <a:r>
              <a:rPr lang="tt-RU" sz="1200" dirty="0" smtClean="0">
                <a:solidFill>
                  <a:srgbClr val="00B050"/>
                </a:solidFill>
                <a:latin typeface="Times New Roman" panose="02020603050405020304" pitchFamily="18" charset="0"/>
                <a:cs typeface="Times New Roman" panose="02020603050405020304" pitchFamily="18" charset="0"/>
              </a:rPr>
              <a:t>Йөрәгемнең иң түреннән</a:t>
            </a:r>
          </a:p>
          <a:p>
            <a:r>
              <a:rPr lang="tt-RU" sz="1200" dirty="0" smtClean="0">
                <a:solidFill>
                  <a:srgbClr val="00B050"/>
                </a:solidFill>
                <a:latin typeface="Times New Roman" panose="02020603050405020304" pitchFamily="18" charset="0"/>
                <a:cs typeface="Times New Roman" panose="02020603050405020304" pitchFamily="18" charset="0"/>
              </a:rPr>
              <a:t>Ташып чыга рәхмәтем</a:t>
            </a:r>
          </a:p>
          <a:p>
            <a:r>
              <a:rPr lang="tt-RU" sz="1200" dirty="0" smtClean="0">
                <a:solidFill>
                  <a:srgbClr val="00B050"/>
                </a:solidFill>
                <a:latin typeface="Times New Roman" panose="02020603050405020304" pitchFamily="18" charset="0"/>
                <a:cs typeface="Times New Roman" panose="02020603050405020304" pitchFamily="18" charset="0"/>
              </a:rPr>
              <a:t>Алтын көздә, бәйрәмеңдә</a:t>
            </a:r>
          </a:p>
          <a:p>
            <a:r>
              <a:rPr lang="tt-RU" sz="1200" dirty="0" smtClean="0">
                <a:solidFill>
                  <a:srgbClr val="00B050"/>
                </a:solidFill>
                <a:latin typeface="Times New Roman" panose="02020603050405020304" pitchFamily="18" charset="0"/>
                <a:cs typeface="Times New Roman" panose="02020603050405020304" pitchFamily="18" charset="0"/>
              </a:rPr>
              <a:t>Килә бүләк итәсем. </a:t>
            </a:r>
          </a:p>
          <a:p>
            <a:endParaRPr lang="tt-RU" sz="1200" dirty="0">
              <a:solidFill>
                <a:srgbClr val="00B050"/>
              </a:solidFill>
              <a:latin typeface="Times New Roman" panose="02020603050405020304" pitchFamily="18" charset="0"/>
              <a:cs typeface="Times New Roman" panose="02020603050405020304" pitchFamily="18" charset="0"/>
            </a:endParaRPr>
          </a:p>
          <a:p>
            <a:r>
              <a:rPr lang="tt-RU" sz="1200" dirty="0" smtClean="0">
                <a:solidFill>
                  <a:srgbClr val="00B050"/>
                </a:solidFill>
                <a:latin typeface="Times New Roman" panose="02020603050405020304" pitchFamily="18" charset="0"/>
                <a:cs typeface="Times New Roman" panose="02020603050405020304" pitchFamily="18" charset="0"/>
              </a:rPr>
              <a:t>Озын гомер, саулык, бәхет, шатлык,</a:t>
            </a:r>
          </a:p>
          <a:p>
            <a:r>
              <a:rPr lang="tt-RU" sz="1200" dirty="0" smtClean="0">
                <a:solidFill>
                  <a:srgbClr val="00B050"/>
                </a:solidFill>
                <a:latin typeface="Times New Roman" panose="02020603050405020304" pitchFamily="18" charset="0"/>
                <a:cs typeface="Times New Roman" panose="02020603050405020304" pitchFamily="18" charset="0"/>
              </a:rPr>
              <a:t>Телим сезгә дөн</a:t>
            </a:r>
            <a:r>
              <a:rPr lang="ru-RU" sz="1200" dirty="0" smtClean="0">
                <a:solidFill>
                  <a:srgbClr val="00B050"/>
                </a:solidFill>
                <a:latin typeface="Times New Roman" panose="02020603050405020304" pitchFamily="18" charset="0"/>
                <a:cs typeface="Times New Roman" panose="02020603050405020304" pitchFamily="18" charset="0"/>
              </a:rPr>
              <a:t>ь</a:t>
            </a:r>
            <a:r>
              <a:rPr lang="tt-RU" sz="1200" dirty="0" smtClean="0">
                <a:solidFill>
                  <a:srgbClr val="00B050"/>
                </a:solidFill>
                <a:latin typeface="Times New Roman" panose="02020603050405020304" pitchFamily="18" charset="0"/>
                <a:cs typeface="Times New Roman" panose="02020603050405020304" pitchFamily="18" charset="0"/>
              </a:rPr>
              <a:t>я рәхәтен, </a:t>
            </a:r>
          </a:p>
          <a:p>
            <a:r>
              <a:rPr lang="tt-RU" sz="1200" dirty="0" smtClean="0">
                <a:solidFill>
                  <a:srgbClr val="00B050"/>
                </a:solidFill>
                <a:latin typeface="Times New Roman" panose="02020603050405020304" pitchFamily="18" charset="0"/>
                <a:cs typeface="Times New Roman" panose="02020603050405020304" pitchFamily="18" charset="0"/>
              </a:rPr>
              <a:t>Укучыларның да тырыш, акыллысын</a:t>
            </a:r>
          </a:p>
          <a:p>
            <a:r>
              <a:rPr lang="tt-RU" sz="1200" dirty="0" smtClean="0">
                <a:solidFill>
                  <a:srgbClr val="00B050"/>
                </a:solidFill>
                <a:latin typeface="Times New Roman" panose="02020603050405020304" pitchFamily="18" charset="0"/>
                <a:cs typeface="Times New Roman" panose="02020603050405020304" pitchFamily="18" charset="0"/>
              </a:rPr>
              <a:t>Зур уңышлар, Аллаһ рәхмәтен. </a:t>
            </a:r>
            <a:endParaRPr lang="tt-RU" sz="1200" dirty="0">
              <a:solidFill>
                <a:srgbClr val="00B050"/>
              </a:solidFill>
              <a:latin typeface="Times New Roman" panose="02020603050405020304" pitchFamily="18" charset="0"/>
              <a:cs typeface="Times New Roman" panose="02020603050405020304" pitchFamily="18" charset="0"/>
            </a:endParaRPr>
          </a:p>
          <a:p>
            <a:pPr algn="r"/>
            <a:r>
              <a:rPr lang="tt-RU" sz="1200" dirty="0" smtClean="0">
                <a:solidFill>
                  <a:srgbClr val="002060"/>
                </a:solidFill>
                <a:latin typeface="Times New Roman" panose="02020603050405020304" pitchFamily="18" charset="0"/>
                <a:cs typeface="Times New Roman" panose="02020603050405020304" pitchFamily="18" charset="0"/>
              </a:rPr>
              <a:t>Ибраева Зөхрә,</a:t>
            </a:r>
          </a:p>
          <a:p>
            <a:pPr algn="r"/>
            <a:r>
              <a:rPr lang="tt-RU" sz="1200" dirty="0" smtClean="0">
                <a:solidFill>
                  <a:srgbClr val="002060"/>
                </a:solidFill>
                <a:latin typeface="Times New Roman" panose="02020603050405020304" pitchFamily="18" charset="0"/>
                <a:cs typeface="Times New Roman" panose="02020603050405020304" pitchFamily="18" charset="0"/>
              </a:rPr>
              <a:t> “Шатлык” отряды</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2996952" y="2411760"/>
            <a:ext cx="3744416" cy="4968552"/>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t-RU" sz="1200" i="1" dirty="0" smtClean="0">
                <a:solidFill>
                  <a:schemeClr val="tx1"/>
                </a:solidFill>
                <a:latin typeface="Times New Roman" panose="02020603050405020304" pitchFamily="18" charset="0"/>
                <a:cs typeface="Times New Roman" panose="02020603050405020304" pitchFamily="18" charset="0"/>
              </a:rPr>
              <a:t>                          Минем яраткан укытучым. </a:t>
            </a:r>
            <a:endParaRPr lang="tt-RU" sz="1200" i="1" dirty="0">
              <a:solidFill>
                <a:schemeClr val="tx1"/>
              </a:solidFill>
              <a:latin typeface="Times New Roman" panose="02020603050405020304" pitchFamily="18" charset="0"/>
              <a:cs typeface="Times New Roman" panose="02020603050405020304" pitchFamily="18" charset="0"/>
            </a:endParaRPr>
          </a:p>
          <a:p>
            <a:pPr algn="just"/>
            <a:r>
              <a:rPr lang="tt-RU" sz="1200" i="1" dirty="0" smtClean="0">
                <a:solidFill>
                  <a:schemeClr val="tx1"/>
                </a:solidFill>
                <a:latin typeface="Times New Roman" panose="02020603050405020304" pitchFamily="18" charset="0"/>
                <a:cs typeface="Times New Roman" panose="02020603050405020304" pitchFamily="18" charset="0"/>
              </a:rPr>
              <a:t>Укытучылар – кемнәр соң алар? Укытучылар алар – икенче әниләр булып торалар. Өйдә сине әниең тәрбияләсә, сине әдәпкә өйрәтсә, синең якын дустың, киңәшчең булып торса, мәктәптә бу вазыйфаларны синең укытучың үтәячәк. Әгәр дә җир йөзендә укытучылар булмаса, кеше үзенә аң-белем дә ала алмас иде, алдагы тормышында да үз урынын, һөнәрен таба алмас иде. </a:t>
            </a:r>
          </a:p>
          <a:p>
            <a:pPr algn="just"/>
            <a:r>
              <a:rPr lang="tt-RU" sz="1200" i="1" dirty="0" smtClean="0">
                <a:solidFill>
                  <a:schemeClr val="tx1"/>
                </a:solidFill>
                <a:latin typeface="Times New Roman" panose="02020603050405020304" pitchFamily="18" charset="0"/>
                <a:cs typeface="Times New Roman" panose="02020603050405020304" pitchFamily="18" charset="0"/>
              </a:rPr>
              <a:t>Һәр баланың мәктәптә укыган вакытында үзенең яраткан укытучысы була. Кечерәк вакытта балалар күбрәк сыйныф җитәкчеләрен яраталар. Аларга ул кайбер вакытларда әниләреннән дә кадерлерәк кеше булып тоела. Үсә төшкәч, күбрәк укытучылар белән аралаша башлыйсың. Безнең мәктәптә укытучылар күп. Алар бөтенесе дә бик әйбәт, үз һөнәрен беләләр һәм бик яраталар. Ләкин син яраткан укытучы берәү генә. Минем яраткан укытучым – татар теле һәм әдәбияты укытучысы Рәзифә апай. Ул – тыныч, ягымлы һәм </a:t>
            </a:r>
            <a:r>
              <a:rPr lang="tt-RU" sz="1200" i="1" smtClean="0">
                <a:solidFill>
                  <a:schemeClr val="tx1"/>
                </a:solidFill>
                <a:latin typeface="Times New Roman" panose="02020603050405020304" pitchFamily="18" charset="0"/>
                <a:cs typeface="Times New Roman" panose="02020603050405020304" pitchFamily="18" charset="0"/>
              </a:rPr>
              <a:t>бик сабыр </a:t>
            </a:r>
            <a:r>
              <a:rPr lang="tt-RU" sz="1200" i="1" dirty="0" smtClean="0">
                <a:solidFill>
                  <a:schemeClr val="tx1"/>
                </a:solidFill>
                <a:latin typeface="Times New Roman" panose="02020603050405020304" pitchFamily="18" charset="0"/>
                <a:cs typeface="Times New Roman" panose="02020603050405020304" pitchFamily="18" charset="0"/>
              </a:rPr>
              <a:t>укытучы. Дәрестә ул барысын да әйбәтләп аңлата. Рәзифә апай белән дәресләр күңелле, сизелми үтеп китә. </a:t>
            </a:r>
          </a:p>
          <a:p>
            <a:pPr algn="just"/>
            <a:r>
              <a:rPr lang="tt-RU" sz="1200" i="1" dirty="0" smtClean="0">
                <a:solidFill>
                  <a:schemeClr val="tx1"/>
                </a:solidFill>
                <a:latin typeface="Times New Roman" panose="02020603050405020304" pitchFamily="18" charset="0"/>
                <a:cs typeface="Times New Roman" panose="02020603050405020304" pitchFamily="18" charset="0"/>
              </a:rPr>
              <a:t>Минем үземә дә укытучы һөнәре бик ошый. Укуны тәмамлагач, мин дә укытучы булырга телим. </a:t>
            </a:r>
          </a:p>
          <a:p>
            <a:pPr algn="r"/>
            <a:r>
              <a:rPr lang="tt-RU" sz="1200" i="1" dirty="0" smtClean="0">
                <a:solidFill>
                  <a:schemeClr val="tx1"/>
                </a:solidFill>
                <a:latin typeface="Times New Roman" panose="02020603050405020304" pitchFamily="18" charset="0"/>
                <a:cs typeface="Times New Roman" panose="02020603050405020304" pitchFamily="18" charset="0"/>
              </a:rPr>
              <a:t>Шәйхутдинова Азалия,</a:t>
            </a:r>
          </a:p>
          <a:p>
            <a:pPr algn="r"/>
            <a:r>
              <a:rPr lang="tt-RU" sz="1200" i="1" dirty="0" smtClean="0">
                <a:solidFill>
                  <a:schemeClr val="tx1"/>
                </a:solidFill>
                <a:latin typeface="Times New Roman" panose="02020603050405020304" pitchFamily="18" charset="0"/>
                <a:cs typeface="Times New Roman" panose="02020603050405020304" pitchFamily="18" charset="0"/>
              </a:rPr>
              <a:t>“Гөлбакча” отряды. </a:t>
            </a:r>
          </a:p>
        </p:txBody>
      </p:sp>
    </p:spTree>
    <p:extLst>
      <p:ext uri="{BB962C8B-B14F-4D97-AF65-F5344CB8AC3E}">
        <p14:creationId xmlns:p14="http://schemas.microsoft.com/office/powerpoint/2010/main" val="81851720"/>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233</TotalTime>
  <Words>1177</Words>
  <Application>Microsoft Office PowerPoint</Application>
  <PresentationFormat>Экран (4:3)</PresentationFormat>
  <Paragraphs>151</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Рамиль ЗИННУРОВИЧ</dc:creator>
  <cp:lastModifiedBy>Рамиль ЗИННУРОВИЧ</cp:lastModifiedBy>
  <cp:revision>39</cp:revision>
  <dcterms:created xsi:type="dcterms:W3CDTF">2017-04-11T15:50:11Z</dcterms:created>
  <dcterms:modified xsi:type="dcterms:W3CDTF">2017-04-13T06:58:40Z</dcterms:modified>
</cp:coreProperties>
</file>